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736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rgbClr val="0F1B9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D1309B-305B-4A05-AC43-7CF7B038E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0"/>
            <a:ext cx="15055208" cy="3757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rgbClr val="0F1B9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1" i="0">
                <a:solidFill>
                  <a:srgbClr val="0F1B9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078075" cy="20104100"/>
          </a:xfrm>
          <a:custGeom>
            <a:avLst/>
            <a:gdLst/>
            <a:ahLst/>
            <a:cxnLst/>
            <a:rect l="l" t="t" r="r" b="b"/>
            <a:pathLst>
              <a:path w="15078075" h="20104100">
                <a:moveTo>
                  <a:pt x="15078074" y="20104099"/>
                </a:moveTo>
                <a:lnTo>
                  <a:pt x="0" y="20104099"/>
                </a:lnTo>
                <a:lnTo>
                  <a:pt x="0" y="0"/>
                </a:lnTo>
                <a:lnTo>
                  <a:pt x="15078074" y="0"/>
                </a:lnTo>
                <a:lnTo>
                  <a:pt x="15078074" y="20104099"/>
                </a:lnTo>
                <a:close/>
              </a:path>
            </a:pathLst>
          </a:custGeom>
          <a:solidFill>
            <a:srgbClr val="DBE1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689168" y="12053301"/>
            <a:ext cx="523875" cy="523875"/>
          </a:xfrm>
          <a:custGeom>
            <a:avLst/>
            <a:gdLst/>
            <a:ahLst/>
            <a:cxnLst/>
            <a:rect l="l" t="t" r="r" b="b"/>
            <a:pathLst>
              <a:path w="523875" h="523875">
                <a:moveTo>
                  <a:pt x="261806" y="523607"/>
                </a:moveTo>
                <a:lnTo>
                  <a:pt x="257588" y="476547"/>
                </a:lnTo>
                <a:lnTo>
                  <a:pt x="245426" y="432255"/>
                </a:lnTo>
                <a:lnTo>
                  <a:pt x="226061" y="391470"/>
                </a:lnTo>
                <a:lnTo>
                  <a:pt x="200231" y="354931"/>
                </a:lnTo>
                <a:lnTo>
                  <a:pt x="168677" y="323378"/>
                </a:lnTo>
                <a:lnTo>
                  <a:pt x="132137" y="297549"/>
                </a:lnTo>
                <a:lnTo>
                  <a:pt x="91351" y="278184"/>
                </a:lnTo>
                <a:lnTo>
                  <a:pt x="47059" y="266024"/>
                </a:lnTo>
                <a:lnTo>
                  <a:pt x="0" y="261806"/>
                </a:lnTo>
                <a:lnTo>
                  <a:pt x="47059" y="257588"/>
                </a:lnTo>
                <a:lnTo>
                  <a:pt x="91351" y="245426"/>
                </a:lnTo>
                <a:lnTo>
                  <a:pt x="132137" y="226061"/>
                </a:lnTo>
                <a:lnTo>
                  <a:pt x="168677" y="200231"/>
                </a:lnTo>
                <a:lnTo>
                  <a:pt x="200231" y="168677"/>
                </a:lnTo>
                <a:lnTo>
                  <a:pt x="226061" y="132137"/>
                </a:lnTo>
                <a:lnTo>
                  <a:pt x="245426" y="91351"/>
                </a:lnTo>
                <a:lnTo>
                  <a:pt x="257588" y="47059"/>
                </a:lnTo>
                <a:lnTo>
                  <a:pt x="261806" y="0"/>
                </a:lnTo>
                <a:lnTo>
                  <a:pt x="266024" y="47059"/>
                </a:lnTo>
                <a:lnTo>
                  <a:pt x="278184" y="91351"/>
                </a:lnTo>
                <a:lnTo>
                  <a:pt x="297549" y="132137"/>
                </a:lnTo>
                <a:lnTo>
                  <a:pt x="323378" y="168677"/>
                </a:lnTo>
                <a:lnTo>
                  <a:pt x="354931" y="200231"/>
                </a:lnTo>
                <a:lnTo>
                  <a:pt x="391470" y="226061"/>
                </a:lnTo>
                <a:lnTo>
                  <a:pt x="432255" y="245426"/>
                </a:lnTo>
                <a:lnTo>
                  <a:pt x="476547" y="257588"/>
                </a:lnTo>
                <a:lnTo>
                  <a:pt x="523607" y="261806"/>
                </a:lnTo>
                <a:lnTo>
                  <a:pt x="476547" y="266024"/>
                </a:lnTo>
                <a:lnTo>
                  <a:pt x="432255" y="278184"/>
                </a:lnTo>
                <a:lnTo>
                  <a:pt x="391470" y="297549"/>
                </a:lnTo>
                <a:lnTo>
                  <a:pt x="354931" y="323378"/>
                </a:lnTo>
                <a:lnTo>
                  <a:pt x="323378" y="354931"/>
                </a:lnTo>
                <a:lnTo>
                  <a:pt x="297549" y="391470"/>
                </a:lnTo>
                <a:lnTo>
                  <a:pt x="278184" y="432255"/>
                </a:lnTo>
                <a:lnTo>
                  <a:pt x="266024" y="476547"/>
                </a:lnTo>
                <a:lnTo>
                  <a:pt x="261806" y="523607"/>
                </a:lnTo>
                <a:close/>
              </a:path>
            </a:pathLst>
          </a:custGeom>
          <a:solidFill>
            <a:srgbClr val="F6FF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591665" y="11807828"/>
            <a:ext cx="3511550" cy="3275965"/>
          </a:xfrm>
          <a:custGeom>
            <a:avLst/>
            <a:gdLst/>
            <a:ahLst/>
            <a:cxnLst/>
            <a:rect l="l" t="t" r="r" b="b"/>
            <a:pathLst>
              <a:path w="3511550" h="3275965">
                <a:moveTo>
                  <a:pt x="3510922" y="3275340"/>
                </a:moveTo>
                <a:lnTo>
                  <a:pt x="0" y="3275340"/>
                </a:lnTo>
                <a:lnTo>
                  <a:pt x="0" y="0"/>
                </a:lnTo>
                <a:lnTo>
                  <a:pt x="3510922" y="0"/>
                </a:lnTo>
                <a:lnTo>
                  <a:pt x="3510922" y="3275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577992" y="11794159"/>
            <a:ext cx="3538854" cy="3303270"/>
          </a:xfrm>
          <a:custGeom>
            <a:avLst/>
            <a:gdLst/>
            <a:ahLst/>
            <a:cxnLst/>
            <a:rect l="l" t="t" r="r" b="b"/>
            <a:pathLst>
              <a:path w="3538854" h="3303269">
                <a:moveTo>
                  <a:pt x="3538258" y="0"/>
                </a:moveTo>
                <a:lnTo>
                  <a:pt x="3510927" y="0"/>
                </a:lnTo>
                <a:lnTo>
                  <a:pt x="3510927" y="27355"/>
                </a:lnTo>
                <a:lnTo>
                  <a:pt x="3510927" y="3275342"/>
                </a:lnTo>
                <a:lnTo>
                  <a:pt x="27330" y="3275342"/>
                </a:lnTo>
                <a:lnTo>
                  <a:pt x="27330" y="27355"/>
                </a:lnTo>
                <a:lnTo>
                  <a:pt x="3510927" y="27355"/>
                </a:lnTo>
                <a:lnTo>
                  <a:pt x="3510927" y="0"/>
                </a:lnTo>
                <a:lnTo>
                  <a:pt x="27330" y="0"/>
                </a:lnTo>
                <a:lnTo>
                  <a:pt x="0" y="0"/>
                </a:lnTo>
                <a:lnTo>
                  <a:pt x="0" y="3302685"/>
                </a:lnTo>
                <a:lnTo>
                  <a:pt x="27330" y="3302685"/>
                </a:lnTo>
                <a:lnTo>
                  <a:pt x="3510927" y="3302685"/>
                </a:lnTo>
                <a:lnTo>
                  <a:pt x="3538258" y="3302685"/>
                </a:lnTo>
                <a:lnTo>
                  <a:pt x="3538258" y="0"/>
                </a:lnTo>
                <a:close/>
              </a:path>
            </a:pathLst>
          </a:custGeom>
          <a:solidFill>
            <a:srgbClr val="0F1B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89590" y="7503216"/>
            <a:ext cx="4217035" cy="3894454"/>
          </a:xfrm>
          <a:custGeom>
            <a:avLst/>
            <a:gdLst/>
            <a:ahLst/>
            <a:cxnLst/>
            <a:rect l="l" t="t" r="r" b="b"/>
            <a:pathLst>
              <a:path w="4217035" h="3894454">
                <a:moveTo>
                  <a:pt x="4216991" y="3894147"/>
                </a:moveTo>
                <a:lnTo>
                  <a:pt x="0" y="3894147"/>
                </a:lnTo>
                <a:lnTo>
                  <a:pt x="0" y="0"/>
                </a:lnTo>
                <a:lnTo>
                  <a:pt x="4216991" y="0"/>
                </a:lnTo>
                <a:lnTo>
                  <a:pt x="4216991" y="38941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75563" y="7489189"/>
            <a:ext cx="4245610" cy="3922395"/>
          </a:xfrm>
          <a:custGeom>
            <a:avLst/>
            <a:gdLst/>
            <a:ahLst/>
            <a:cxnLst/>
            <a:rect l="l" t="t" r="r" b="b"/>
            <a:pathLst>
              <a:path w="4245610" h="3922395">
                <a:moveTo>
                  <a:pt x="4245038" y="0"/>
                </a:moveTo>
                <a:lnTo>
                  <a:pt x="4216984" y="0"/>
                </a:lnTo>
                <a:lnTo>
                  <a:pt x="4216984" y="28067"/>
                </a:lnTo>
                <a:lnTo>
                  <a:pt x="4216984" y="3894150"/>
                </a:lnTo>
                <a:lnTo>
                  <a:pt x="28041" y="3894150"/>
                </a:lnTo>
                <a:lnTo>
                  <a:pt x="28041" y="28067"/>
                </a:lnTo>
                <a:lnTo>
                  <a:pt x="4216984" y="28067"/>
                </a:lnTo>
                <a:lnTo>
                  <a:pt x="4216984" y="0"/>
                </a:lnTo>
                <a:lnTo>
                  <a:pt x="28041" y="0"/>
                </a:lnTo>
                <a:lnTo>
                  <a:pt x="0" y="0"/>
                </a:lnTo>
                <a:lnTo>
                  <a:pt x="0" y="3922217"/>
                </a:lnTo>
                <a:lnTo>
                  <a:pt x="28041" y="3922217"/>
                </a:lnTo>
                <a:lnTo>
                  <a:pt x="4216984" y="3922217"/>
                </a:lnTo>
                <a:lnTo>
                  <a:pt x="4245038" y="3922217"/>
                </a:lnTo>
                <a:lnTo>
                  <a:pt x="4245038" y="0"/>
                </a:lnTo>
                <a:close/>
              </a:path>
            </a:pathLst>
          </a:custGeom>
          <a:solidFill>
            <a:srgbClr val="0F1B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99033" y="8333379"/>
            <a:ext cx="3789679" cy="2781935"/>
          </a:xfrm>
          <a:custGeom>
            <a:avLst/>
            <a:gdLst/>
            <a:ahLst/>
            <a:cxnLst/>
            <a:rect l="l" t="t" r="r" b="b"/>
            <a:pathLst>
              <a:path w="3789679" h="2781934">
                <a:moveTo>
                  <a:pt x="3789388" y="2781621"/>
                </a:moveTo>
                <a:lnTo>
                  <a:pt x="0" y="2781621"/>
                </a:lnTo>
                <a:lnTo>
                  <a:pt x="0" y="0"/>
                </a:lnTo>
                <a:lnTo>
                  <a:pt x="3789388" y="0"/>
                </a:lnTo>
                <a:lnTo>
                  <a:pt x="3789388" y="2781621"/>
                </a:lnTo>
                <a:close/>
              </a:path>
            </a:pathLst>
          </a:custGeom>
          <a:solidFill>
            <a:srgbClr val="B4F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8283" y="1441977"/>
            <a:ext cx="9104682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1" i="0">
                <a:solidFill>
                  <a:srgbClr val="0F1B9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9033" y="8333379"/>
            <a:ext cx="3789679" cy="1440779"/>
          </a:xfrm>
          <a:prstGeom prst="rect">
            <a:avLst/>
          </a:prstGeom>
          <a:ln w="28068">
            <a:solidFill>
              <a:srgbClr val="0F1B9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lang="en-MY" sz="1750" dirty="0">
              <a:latin typeface="Times New Roman"/>
              <a:cs typeface="Times New Roman"/>
            </a:endParaRPr>
          </a:p>
          <a:p>
            <a:pPr marL="240665" marR="307340">
              <a:lnSpc>
                <a:spcPts val="1340"/>
              </a:lnSpc>
              <a:spcBef>
                <a:spcPts val="5"/>
              </a:spcBef>
            </a:pP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Bahagian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ini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memberikan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gambaran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keseluruhan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penyelidikan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.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Mulakan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dengan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latar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belakang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: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Apa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anda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pelajari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dan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mengapa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?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Apakah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kepentingan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penyelidikan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kepada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bidang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atau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industri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tertentu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, dan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adakah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ia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menyumbang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kepada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usaha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sedia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rebuchet MS"/>
              </a:rPr>
              <a:t>ada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rebuchet MS"/>
              </a:rPr>
              <a:t>?</a:t>
            </a:r>
            <a:endParaRPr lang="en-US" sz="1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5717" y="7739205"/>
            <a:ext cx="3808101" cy="3783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5" dirty="0" err="1">
                <a:solidFill>
                  <a:srgbClr val="0F1B91"/>
                </a:solidFill>
                <a:latin typeface="Trebuchet MS"/>
                <a:cs typeface="Trebuchet MS"/>
              </a:rPr>
              <a:t>Latar</a:t>
            </a:r>
            <a:r>
              <a:rPr lang="en-US" sz="2350" b="1" spc="-1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2350" b="1" spc="-15" dirty="0" err="1">
                <a:solidFill>
                  <a:srgbClr val="0F1B91"/>
                </a:solidFill>
                <a:latin typeface="Trebuchet MS"/>
                <a:cs typeface="Trebuchet MS"/>
              </a:rPr>
              <a:t>Belakang</a:t>
            </a:r>
            <a:r>
              <a:rPr lang="en-US" sz="2350" b="1" spc="-15" dirty="0">
                <a:solidFill>
                  <a:srgbClr val="0F1B91"/>
                </a:solidFill>
                <a:latin typeface="Trebuchet MS"/>
                <a:cs typeface="Trebuchet MS"/>
              </a:rPr>
              <a:t> Kajian</a:t>
            </a:r>
            <a:endParaRPr sz="235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22972" y="11809665"/>
            <a:ext cx="3901440" cy="4122420"/>
            <a:chOff x="1422972" y="11809665"/>
            <a:chExt cx="3901440" cy="4122420"/>
          </a:xfrm>
        </p:grpSpPr>
        <p:sp>
          <p:nvSpPr>
            <p:cNvPr id="5" name="object 5"/>
            <p:cNvSpPr/>
            <p:nvPr/>
          </p:nvSpPr>
          <p:spPr>
            <a:xfrm>
              <a:off x="1494488" y="13661868"/>
              <a:ext cx="1390015" cy="2261235"/>
            </a:xfrm>
            <a:custGeom>
              <a:avLst/>
              <a:gdLst/>
              <a:ahLst/>
              <a:cxnLst/>
              <a:rect l="l" t="t" r="r" b="b"/>
              <a:pathLst>
                <a:path w="1390014" h="2261234">
                  <a:moveTo>
                    <a:pt x="6998" y="1705"/>
                  </a:moveTo>
                  <a:lnTo>
                    <a:pt x="10651" y="152"/>
                  </a:lnTo>
                  <a:lnTo>
                    <a:pt x="14120" y="1551"/>
                  </a:lnTo>
                  <a:lnTo>
                    <a:pt x="17771" y="0"/>
                  </a:lnTo>
                  <a:lnTo>
                    <a:pt x="22457" y="882"/>
                  </a:lnTo>
                  <a:lnTo>
                    <a:pt x="28878" y="2463"/>
                  </a:lnTo>
                  <a:lnTo>
                    <a:pt x="34415" y="8730"/>
                  </a:lnTo>
                  <a:lnTo>
                    <a:pt x="35784" y="15333"/>
                  </a:lnTo>
                  <a:lnTo>
                    <a:pt x="36301" y="16550"/>
                  </a:lnTo>
                  <a:lnTo>
                    <a:pt x="46902" y="28231"/>
                  </a:lnTo>
                  <a:lnTo>
                    <a:pt x="57893" y="39881"/>
                  </a:lnTo>
                  <a:lnTo>
                    <a:pt x="80785" y="63737"/>
                  </a:lnTo>
                  <a:lnTo>
                    <a:pt x="92070" y="76182"/>
                  </a:lnTo>
                  <a:lnTo>
                    <a:pt x="102784" y="88870"/>
                  </a:lnTo>
                  <a:lnTo>
                    <a:pt x="113394" y="101805"/>
                  </a:lnTo>
                  <a:lnTo>
                    <a:pt x="123869" y="114392"/>
                  </a:lnTo>
                  <a:lnTo>
                    <a:pt x="166953" y="165048"/>
                  </a:lnTo>
                  <a:lnTo>
                    <a:pt x="177826" y="177422"/>
                  </a:lnTo>
                  <a:lnTo>
                    <a:pt x="188781" y="189356"/>
                  </a:lnTo>
                  <a:lnTo>
                    <a:pt x="199639" y="201063"/>
                  </a:lnTo>
                  <a:lnTo>
                    <a:pt x="210220" y="212752"/>
                  </a:lnTo>
                  <a:lnTo>
                    <a:pt x="253156" y="262213"/>
                  </a:lnTo>
                  <a:lnTo>
                    <a:pt x="294654" y="313363"/>
                  </a:lnTo>
                  <a:lnTo>
                    <a:pt x="304450" y="326217"/>
                  </a:lnTo>
                  <a:lnTo>
                    <a:pt x="314263" y="338794"/>
                  </a:lnTo>
                  <a:lnTo>
                    <a:pt x="324305" y="351274"/>
                  </a:lnTo>
                  <a:lnTo>
                    <a:pt x="334786" y="363836"/>
                  </a:lnTo>
                  <a:lnTo>
                    <a:pt x="345727" y="376900"/>
                  </a:lnTo>
                  <a:lnTo>
                    <a:pt x="356910" y="390533"/>
                  </a:lnTo>
                  <a:lnTo>
                    <a:pt x="399655" y="442927"/>
                  </a:lnTo>
                  <a:lnTo>
                    <a:pt x="439927" y="492038"/>
                  </a:lnTo>
                  <a:lnTo>
                    <a:pt x="481780" y="542386"/>
                  </a:lnTo>
                  <a:lnTo>
                    <a:pt x="503577" y="568683"/>
                  </a:lnTo>
                  <a:lnTo>
                    <a:pt x="525145" y="595077"/>
                  </a:lnTo>
                  <a:lnTo>
                    <a:pt x="546372" y="621617"/>
                  </a:lnTo>
                  <a:lnTo>
                    <a:pt x="567409" y="647765"/>
                  </a:lnTo>
                  <a:lnTo>
                    <a:pt x="588432" y="673246"/>
                  </a:lnTo>
                  <a:lnTo>
                    <a:pt x="609359" y="698499"/>
                  </a:lnTo>
                  <a:lnTo>
                    <a:pt x="630105" y="723963"/>
                  </a:lnTo>
                  <a:lnTo>
                    <a:pt x="673189" y="774618"/>
                  </a:lnTo>
                  <a:lnTo>
                    <a:pt x="703525" y="812238"/>
                  </a:lnTo>
                  <a:lnTo>
                    <a:pt x="713322" y="825091"/>
                  </a:lnTo>
                  <a:lnTo>
                    <a:pt x="733943" y="850788"/>
                  </a:lnTo>
                  <a:lnTo>
                    <a:pt x="774991" y="901725"/>
                  </a:lnTo>
                  <a:lnTo>
                    <a:pt x="815833" y="951649"/>
                  </a:lnTo>
                  <a:lnTo>
                    <a:pt x="857508" y="1001736"/>
                  </a:lnTo>
                  <a:lnTo>
                    <a:pt x="878020" y="1026649"/>
                  </a:lnTo>
                  <a:lnTo>
                    <a:pt x="898423" y="1051832"/>
                  </a:lnTo>
                  <a:lnTo>
                    <a:pt x="939616" y="1103111"/>
                  </a:lnTo>
                  <a:lnTo>
                    <a:pt x="960019" y="1128295"/>
                  </a:lnTo>
                  <a:lnTo>
                    <a:pt x="980539" y="1153226"/>
                  </a:lnTo>
                  <a:lnTo>
                    <a:pt x="1001433" y="1178402"/>
                  </a:lnTo>
                  <a:lnTo>
                    <a:pt x="1022424" y="1203807"/>
                  </a:lnTo>
                  <a:lnTo>
                    <a:pt x="1043236" y="1229423"/>
                  </a:lnTo>
                  <a:lnTo>
                    <a:pt x="1052904" y="1241500"/>
                  </a:lnTo>
                  <a:lnTo>
                    <a:pt x="1062849" y="1253595"/>
                  </a:lnTo>
                  <a:lnTo>
                    <a:pt x="1072891" y="1265917"/>
                  </a:lnTo>
                  <a:lnTo>
                    <a:pt x="1082851" y="1278679"/>
                  </a:lnTo>
                  <a:lnTo>
                    <a:pt x="1093197" y="1291770"/>
                  </a:lnTo>
                  <a:lnTo>
                    <a:pt x="1104260" y="1304962"/>
                  </a:lnTo>
                  <a:lnTo>
                    <a:pt x="1115647" y="1318284"/>
                  </a:lnTo>
                  <a:lnTo>
                    <a:pt x="1126969" y="1331769"/>
                  </a:lnTo>
                  <a:lnTo>
                    <a:pt x="1137939" y="1344954"/>
                  </a:lnTo>
                  <a:lnTo>
                    <a:pt x="1148553" y="1357617"/>
                  </a:lnTo>
                  <a:lnTo>
                    <a:pt x="1158841" y="1370150"/>
                  </a:lnTo>
                  <a:lnTo>
                    <a:pt x="1168836" y="1382941"/>
                  </a:lnTo>
                  <a:lnTo>
                    <a:pt x="1178876" y="1395893"/>
                  </a:lnTo>
                  <a:lnTo>
                    <a:pt x="1189096" y="1408634"/>
                  </a:lnTo>
                  <a:lnTo>
                    <a:pt x="1199219" y="1421147"/>
                  </a:lnTo>
                  <a:lnTo>
                    <a:pt x="1208968" y="1433415"/>
                  </a:lnTo>
                  <a:lnTo>
                    <a:pt x="1228406" y="1458335"/>
                  </a:lnTo>
                  <a:lnTo>
                    <a:pt x="1267544" y="1507524"/>
                  </a:lnTo>
                  <a:lnTo>
                    <a:pt x="1286982" y="1532444"/>
                  </a:lnTo>
                  <a:lnTo>
                    <a:pt x="1306620" y="1557256"/>
                  </a:lnTo>
                  <a:lnTo>
                    <a:pt x="1326796" y="1581616"/>
                  </a:lnTo>
                  <a:lnTo>
                    <a:pt x="1346893" y="1605402"/>
                  </a:lnTo>
                  <a:lnTo>
                    <a:pt x="1366912" y="1629222"/>
                  </a:lnTo>
                  <a:lnTo>
                    <a:pt x="1369681" y="1632356"/>
                  </a:lnTo>
                  <a:lnTo>
                    <a:pt x="1372967" y="1636706"/>
                  </a:lnTo>
                  <a:lnTo>
                    <a:pt x="1381973" y="1644373"/>
                  </a:lnTo>
                  <a:lnTo>
                    <a:pt x="1385776" y="1649941"/>
                  </a:lnTo>
                  <a:lnTo>
                    <a:pt x="1385411" y="1655843"/>
                  </a:lnTo>
                  <a:lnTo>
                    <a:pt x="1388870" y="1662028"/>
                  </a:lnTo>
                  <a:lnTo>
                    <a:pt x="1390016" y="1668793"/>
                  </a:lnTo>
                  <a:lnTo>
                    <a:pt x="1388623" y="1675289"/>
                  </a:lnTo>
                  <a:lnTo>
                    <a:pt x="1384466" y="1680670"/>
                  </a:lnTo>
                  <a:lnTo>
                    <a:pt x="1383249" y="1681187"/>
                  </a:lnTo>
                  <a:lnTo>
                    <a:pt x="1381332" y="1683439"/>
                  </a:lnTo>
                  <a:lnTo>
                    <a:pt x="1380114" y="1683956"/>
                  </a:lnTo>
                  <a:lnTo>
                    <a:pt x="1369439" y="1688740"/>
                  </a:lnTo>
                  <a:lnTo>
                    <a:pt x="1359137" y="1693770"/>
                  </a:lnTo>
                  <a:lnTo>
                    <a:pt x="1338547" y="1704496"/>
                  </a:lnTo>
                  <a:lnTo>
                    <a:pt x="1318198" y="1714940"/>
                  </a:lnTo>
                  <a:lnTo>
                    <a:pt x="1298236" y="1726298"/>
                  </a:lnTo>
                  <a:lnTo>
                    <a:pt x="1258699" y="1749925"/>
                  </a:lnTo>
                  <a:lnTo>
                    <a:pt x="1238250" y="1761827"/>
                  </a:lnTo>
                  <a:lnTo>
                    <a:pt x="1194875" y="1786143"/>
                  </a:lnTo>
                  <a:lnTo>
                    <a:pt x="1150121" y="1809698"/>
                  </a:lnTo>
                  <a:lnTo>
                    <a:pt x="1102814" y="1833530"/>
                  </a:lnTo>
                  <a:lnTo>
                    <a:pt x="1033325" y="1866722"/>
                  </a:lnTo>
                  <a:lnTo>
                    <a:pt x="1010911" y="1877752"/>
                  </a:lnTo>
                  <a:lnTo>
                    <a:pt x="958144" y="1904959"/>
                  </a:lnTo>
                  <a:lnTo>
                    <a:pt x="948407" y="1909098"/>
                  </a:lnTo>
                  <a:lnTo>
                    <a:pt x="931558" y="1917583"/>
                  </a:lnTo>
                  <a:lnTo>
                    <a:pt x="914968" y="1926362"/>
                  </a:lnTo>
                  <a:lnTo>
                    <a:pt x="882831" y="1944152"/>
                  </a:lnTo>
                  <a:lnTo>
                    <a:pt x="869442" y="1949842"/>
                  </a:lnTo>
                  <a:lnTo>
                    <a:pt x="802494" y="1985366"/>
                  </a:lnTo>
                  <a:lnTo>
                    <a:pt x="734603" y="2018462"/>
                  </a:lnTo>
                  <a:lnTo>
                    <a:pt x="687882" y="2039935"/>
                  </a:lnTo>
                  <a:lnTo>
                    <a:pt x="595327" y="2079271"/>
                  </a:lnTo>
                  <a:lnTo>
                    <a:pt x="498686" y="2118906"/>
                  </a:lnTo>
                  <a:lnTo>
                    <a:pt x="267317" y="2217238"/>
                  </a:lnTo>
                  <a:lnTo>
                    <a:pt x="255768" y="2221315"/>
                  </a:lnTo>
                  <a:lnTo>
                    <a:pt x="243690" y="2226022"/>
                  </a:lnTo>
                  <a:lnTo>
                    <a:pt x="219434" y="2236151"/>
                  </a:lnTo>
                  <a:lnTo>
                    <a:pt x="196075" y="2243743"/>
                  </a:lnTo>
                  <a:lnTo>
                    <a:pt x="184161" y="2247303"/>
                  </a:lnTo>
                  <a:lnTo>
                    <a:pt x="172329" y="2250423"/>
                  </a:lnTo>
                  <a:lnTo>
                    <a:pt x="156689" y="2254197"/>
                  </a:lnTo>
                  <a:lnTo>
                    <a:pt x="148351" y="2254867"/>
                  </a:lnTo>
                  <a:lnTo>
                    <a:pt x="130976" y="2257941"/>
                  </a:lnTo>
                  <a:lnTo>
                    <a:pt x="129759" y="2258458"/>
                  </a:lnTo>
                  <a:lnTo>
                    <a:pt x="120721" y="2260862"/>
                  </a:lnTo>
                  <a:lnTo>
                    <a:pt x="113266" y="2256846"/>
                  </a:lnTo>
                  <a:lnTo>
                    <a:pt x="108429" y="2248845"/>
                  </a:lnTo>
                  <a:lnTo>
                    <a:pt x="106877" y="2245194"/>
                  </a:lnTo>
                  <a:lnTo>
                    <a:pt x="107060" y="2242243"/>
                  </a:lnTo>
                  <a:lnTo>
                    <a:pt x="103074" y="2239626"/>
                  </a:lnTo>
                  <a:lnTo>
                    <a:pt x="92426" y="2201048"/>
                  </a:lnTo>
                  <a:lnTo>
                    <a:pt x="88868" y="2172387"/>
                  </a:lnTo>
                  <a:lnTo>
                    <a:pt x="86720" y="2157136"/>
                  </a:lnTo>
                  <a:lnTo>
                    <a:pt x="84683" y="2141816"/>
                  </a:lnTo>
                  <a:lnTo>
                    <a:pt x="82880" y="2126440"/>
                  </a:lnTo>
                  <a:lnTo>
                    <a:pt x="81398" y="2110727"/>
                  </a:lnTo>
                  <a:lnTo>
                    <a:pt x="78015" y="2078961"/>
                  </a:lnTo>
                  <a:lnTo>
                    <a:pt x="75232" y="2046895"/>
                  </a:lnTo>
                  <a:lnTo>
                    <a:pt x="70349" y="1983417"/>
                  </a:lnTo>
                  <a:lnTo>
                    <a:pt x="68828" y="1969696"/>
                  </a:lnTo>
                  <a:lnTo>
                    <a:pt x="59343" y="1835795"/>
                  </a:lnTo>
                  <a:lnTo>
                    <a:pt x="56095" y="1769825"/>
                  </a:lnTo>
                  <a:lnTo>
                    <a:pt x="55061" y="1703993"/>
                  </a:lnTo>
                  <a:lnTo>
                    <a:pt x="55795" y="1634715"/>
                  </a:lnTo>
                  <a:lnTo>
                    <a:pt x="55849" y="1618146"/>
                  </a:lnTo>
                  <a:lnTo>
                    <a:pt x="55786" y="1602570"/>
                  </a:lnTo>
                  <a:lnTo>
                    <a:pt x="55820" y="1587223"/>
                  </a:lnTo>
                  <a:lnTo>
                    <a:pt x="56164" y="1571339"/>
                  </a:lnTo>
                  <a:lnTo>
                    <a:pt x="55935" y="1535876"/>
                  </a:lnTo>
                  <a:lnTo>
                    <a:pt x="55363" y="1500558"/>
                  </a:lnTo>
                  <a:lnTo>
                    <a:pt x="54562" y="1465338"/>
                  </a:lnTo>
                  <a:lnTo>
                    <a:pt x="53648" y="1430166"/>
                  </a:lnTo>
                  <a:lnTo>
                    <a:pt x="53571" y="1397017"/>
                  </a:lnTo>
                  <a:lnTo>
                    <a:pt x="53611" y="1331177"/>
                  </a:lnTo>
                  <a:lnTo>
                    <a:pt x="53246" y="1229724"/>
                  </a:lnTo>
                  <a:lnTo>
                    <a:pt x="52569" y="1160507"/>
                  </a:lnTo>
                  <a:lnTo>
                    <a:pt x="50976" y="1092937"/>
                  </a:lnTo>
                  <a:lnTo>
                    <a:pt x="47113" y="991601"/>
                  </a:lnTo>
                  <a:lnTo>
                    <a:pt x="45838" y="957008"/>
                  </a:lnTo>
                  <a:lnTo>
                    <a:pt x="44467" y="922188"/>
                  </a:lnTo>
                  <a:lnTo>
                    <a:pt x="42819" y="887350"/>
                  </a:lnTo>
                  <a:lnTo>
                    <a:pt x="40863" y="852845"/>
                  </a:lnTo>
                  <a:lnTo>
                    <a:pt x="36689" y="784485"/>
                  </a:lnTo>
                  <a:lnTo>
                    <a:pt x="34734" y="749980"/>
                  </a:lnTo>
                  <a:lnTo>
                    <a:pt x="33227" y="716003"/>
                  </a:lnTo>
                  <a:lnTo>
                    <a:pt x="32205" y="683167"/>
                  </a:lnTo>
                  <a:lnTo>
                    <a:pt x="31376" y="650787"/>
                  </a:lnTo>
                  <a:lnTo>
                    <a:pt x="30451" y="618179"/>
                  </a:lnTo>
                  <a:lnTo>
                    <a:pt x="26624" y="507735"/>
                  </a:lnTo>
                  <a:lnTo>
                    <a:pt x="23885" y="452685"/>
                  </a:lnTo>
                  <a:lnTo>
                    <a:pt x="19846" y="397109"/>
                  </a:lnTo>
                  <a:lnTo>
                    <a:pt x="11268" y="296093"/>
                  </a:lnTo>
                  <a:lnTo>
                    <a:pt x="8626" y="262509"/>
                  </a:lnTo>
                  <a:lnTo>
                    <a:pt x="7562" y="246797"/>
                  </a:lnTo>
                  <a:lnTo>
                    <a:pt x="5890" y="215180"/>
                  </a:lnTo>
                  <a:lnTo>
                    <a:pt x="4826" y="199468"/>
                  </a:lnTo>
                  <a:lnTo>
                    <a:pt x="3802" y="183268"/>
                  </a:lnTo>
                  <a:lnTo>
                    <a:pt x="3105" y="166255"/>
                  </a:lnTo>
                  <a:lnTo>
                    <a:pt x="2533" y="148718"/>
                  </a:lnTo>
                  <a:lnTo>
                    <a:pt x="1909" y="131742"/>
                  </a:lnTo>
                  <a:lnTo>
                    <a:pt x="1350" y="115209"/>
                  </a:lnTo>
                  <a:lnTo>
                    <a:pt x="1033" y="99248"/>
                  </a:lnTo>
                  <a:lnTo>
                    <a:pt x="813" y="83514"/>
                  </a:lnTo>
                  <a:lnTo>
                    <a:pt x="544" y="67666"/>
                  </a:lnTo>
                  <a:lnTo>
                    <a:pt x="637" y="37454"/>
                  </a:lnTo>
                  <a:lnTo>
                    <a:pt x="303" y="33286"/>
                  </a:lnTo>
                  <a:lnTo>
                    <a:pt x="668" y="27383"/>
                  </a:lnTo>
                  <a:lnTo>
                    <a:pt x="0" y="19047"/>
                  </a:lnTo>
                  <a:lnTo>
                    <a:pt x="699" y="17312"/>
                  </a:lnTo>
                  <a:lnTo>
                    <a:pt x="882" y="14361"/>
                  </a:lnTo>
                  <a:lnTo>
                    <a:pt x="5082" y="3955"/>
                  </a:lnTo>
                  <a:lnTo>
                    <a:pt x="6998" y="1705"/>
                  </a:lnTo>
                  <a:close/>
                </a:path>
                <a:path w="1390014" h="2261234">
                  <a:moveTo>
                    <a:pt x="267317" y="2217238"/>
                  </a:moveTo>
                  <a:lnTo>
                    <a:pt x="407398" y="2157704"/>
                  </a:lnTo>
                  <a:lnTo>
                    <a:pt x="312813" y="2199338"/>
                  </a:lnTo>
                  <a:lnTo>
                    <a:pt x="290392" y="2208688"/>
                  </a:lnTo>
                  <a:lnTo>
                    <a:pt x="278865" y="2213160"/>
                  </a:lnTo>
                  <a:lnTo>
                    <a:pt x="267317" y="2217238"/>
                  </a:lnTo>
                  <a:close/>
                </a:path>
              </a:pathLst>
            </a:custGeom>
            <a:solidFill>
              <a:srgbClr val="8B9E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22972" y="13655547"/>
              <a:ext cx="1580515" cy="2277110"/>
            </a:xfrm>
            <a:custGeom>
              <a:avLst/>
              <a:gdLst/>
              <a:ahLst/>
              <a:cxnLst/>
              <a:rect l="l" t="t" r="r" b="b"/>
              <a:pathLst>
                <a:path w="1580514" h="2277109">
                  <a:moveTo>
                    <a:pt x="690421" y="2087627"/>
                  </a:moveTo>
                  <a:lnTo>
                    <a:pt x="874050" y="2026589"/>
                  </a:lnTo>
                  <a:lnTo>
                    <a:pt x="854216" y="2046565"/>
                  </a:lnTo>
                  <a:lnTo>
                    <a:pt x="786242" y="2069160"/>
                  </a:lnTo>
                  <a:lnTo>
                    <a:pt x="690421" y="2087627"/>
                  </a:lnTo>
                  <a:close/>
                </a:path>
                <a:path w="1580514" h="2277109">
                  <a:moveTo>
                    <a:pt x="151819" y="2226509"/>
                  </a:moveTo>
                  <a:lnTo>
                    <a:pt x="173423" y="2219328"/>
                  </a:lnTo>
                  <a:lnTo>
                    <a:pt x="170633" y="2247022"/>
                  </a:lnTo>
                  <a:lnTo>
                    <a:pt x="176034" y="2245226"/>
                  </a:lnTo>
                  <a:lnTo>
                    <a:pt x="185114" y="2252245"/>
                  </a:lnTo>
                  <a:lnTo>
                    <a:pt x="185441" y="2255483"/>
                  </a:lnTo>
                  <a:lnTo>
                    <a:pt x="189447" y="2267535"/>
                  </a:lnTo>
                  <a:lnTo>
                    <a:pt x="162442" y="2276511"/>
                  </a:lnTo>
                  <a:lnTo>
                    <a:pt x="158436" y="2264459"/>
                  </a:lnTo>
                  <a:lnTo>
                    <a:pt x="157131" y="2251510"/>
                  </a:lnTo>
                  <a:lnTo>
                    <a:pt x="151819" y="2226509"/>
                  </a:lnTo>
                  <a:close/>
                </a:path>
                <a:path w="1580514" h="2277109">
                  <a:moveTo>
                    <a:pt x="181891" y="2217035"/>
                  </a:moveTo>
                  <a:lnTo>
                    <a:pt x="190931" y="2226891"/>
                  </a:lnTo>
                  <a:lnTo>
                    <a:pt x="1398023" y="1825654"/>
                  </a:lnTo>
                  <a:lnTo>
                    <a:pt x="1310214" y="1868225"/>
                  </a:lnTo>
                  <a:lnTo>
                    <a:pt x="1050973" y="1954397"/>
                  </a:lnTo>
                  <a:lnTo>
                    <a:pt x="963164" y="1996968"/>
                  </a:lnTo>
                  <a:lnTo>
                    <a:pt x="188141" y="2254585"/>
                  </a:lnTo>
                  <a:lnTo>
                    <a:pt x="185114" y="2252245"/>
                  </a:lnTo>
                  <a:lnTo>
                    <a:pt x="184135" y="2242534"/>
                  </a:lnTo>
                  <a:lnTo>
                    <a:pt x="182619" y="2229654"/>
                  </a:lnTo>
                  <a:lnTo>
                    <a:pt x="181891" y="2217035"/>
                  </a:lnTo>
                  <a:close/>
                </a:path>
                <a:path w="1580514" h="2277109">
                  <a:moveTo>
                    <a:pt x="986252" y="1949144"/>
                  </a:moveTo>
                  <a:lnTo>
                    <a:pt x="1483131" y="1783981"/>
                  </a:lnTo>
                  <a:lnTo>
                    <a:pt x="1476968" y="1799413"/>
                  </a:lnTo>
                  <a:lnTo>
                    <a:pt x="966840" y="1968979"/>
                  </a:lnTo>
                  <a:lnTo>
                    <a:pt x="986252" y="1949144"/>
                  </a:lnTo>
                  <a:close/>
                </a:path>
                <a:path w="1580514" h="2277109">
                  <a:moveTo>
                    <a:pt x="4095" y="13846"/>
                  </a:moveTo>
                  <a:lnTo>
                    <a:pt x="20298" y="8461"/>
                  </a:lnTo>
                  <a:lnTo>
                    <a:pt x="21603" y="21410"/>
                  </a:lnTo>
                  <a:lnTo>
                    <a:pt x="21980" y="34668"/>
                  </a:lnTo>
                  <a:lnTo>
                    <a:pt x="23748" y="60847"/>
                  </a:lnTo>
                  <a:lnTo>
                    <a:pt x="28131" y="86156"/>
                  </a:lnTo>
                  <a:lnTo>
                    <a:pt x="27664" y="99695"/>
                  </a:lnTo>
                  <a:lnTo>
                    <a:pt x="26691" y="113401"/>
                  </a:lnTo>
                  <a:lnTo>
                    <a:pt x="29724" y="139160"/>
                  </a:lnTo>
                  <a:lnTo>
                    <a:pt x="29258" y="152698"/>
                  </a:lnTo>
                  <a:lnTo>
                    <a:pt x="32752" y="191686"/>
                  </a:lnTo>
                  <a:lnTo>
                    <a:pt x="34723" y="257947"/>
                  </a:lnTo>
                  <a:lnTo>
                    <a:pt x="38218" y="296935"/>
                  </a:lnTo>
                  <a:lnTo>
                    <a:pt x="42134" y="335783"/>
                  </a:lnTo>
                  <a:lnTo>
                    <a:pt x="42045" y="362579"/>
                  </a:lnTo>
                  <a:lnTo>
                    <a:pt x="49878" y="440275"/>
                  </a:lnTo>
                  <a:lnTo>
                    <a:pt x="53373" y="479263"/>
                  </a:lnTo>
                  <a:lnTo>
                    <a:pt x="56361" y="518419"/>
                  </a:lnTo>
                  <a:lnTo>
                    <a:pt x="55344" y="545524"/>
                  </a:lnTo>
                  <a:lnTo>
                    <a:pt x="62333" y="623500"/>
                  </a:lnTo>
                  <a:lnTo>
                    <a:pt x="61315" y="650605"/>
                  </a:lnTo>
                  <a:lnTo>
                    <a:pt x="64304" y="689761"/>
                  </a:lnTo>
                  <a:lnTo>
                    <a:pt x="67798" y="728749"/>
                  </a:lnTo>
                  <a:lnTo>
                    <a:pt x="67709" y="755545"/>
                  </a:lnTo>
                  <a:lnTo>
                    <a:pt x="79459" y="872089"/>
                  </a:lnTo>
                  <a:lnTo>
                    <a:pt x="79327" y="898899"/>
                  </a:lnTo>
                  <a:lnTo>
                    <a:pt x="82948" y="937845"/>
                  </a:lnTo>
                  <a:lnTo>
                    <a:pt x="86063" y="976959"/>
                  </a:lnTo>
                  <a:lnTo>
                    <a:pt x="84413" y="1004274"/>
                  </a:lnTo>
                  <a:lnTo>
                    <a:pt x="87190" y="1043501"/>
                  </a:lnTo>
                  <a:lnTo>
                    <a:pt x="87228" y="1070255"/>
                  </a:lnTo>
                  <a:lnTo>
                    <a:pt x="91777" y="1108892"/>
                  </a:lnTo>
                  <a:lnTo>
                    <a:pt x="96073" y="1147614"/>
                  </a:lnTo>
                  <a:lnTo>
                    <a:pt x="107644" y="1317750"/>
                  </a:lnTo>
                  <a:lnTo>
                    <a:pt x="115478" y="1395445"/>
                  </a:lnTo>
                  <a:lnTo>
                    <a:pt x="115388" y="1422241"/>
                  </a:lnTo>
                  <a:lnTo>
                    <a:pt x="127138" y="1538785"/>
                  </a:lnTo>
                  <a:lnTo>
                    <a:pt x="130965" y="1604429"/>
                  </a:lnTo>
                  <a:lnTo>
                    <a:pt x="130876" y="1631225"/>
                  </a:lnTo>
                  <a:lnTo>
                    <a:pt x="138709" y="1708921"/>
                  </a:lnTo>
                  <a:lnTo>
                    <a:pt x="142052" y="1761343"/>
                  </a:lnTo>
                  <a:lnTo>
                    <a:pt x="145783" y="1813635"/>
                  </a:lnTo>
                  <a:lnTo>
                    <a:pt x="149645" y="1865885"/>
                  </a:lnTo>
                  <a:lnTo>
                    <a:pt x="153376" y="1918177"/>
                  </a:lnTo>
                  <a:lnTo>
                    <a:pt x="160725" y="1982651"/>
                  </a:lnTo>
                  <a:lnTo>
                    <a:pt x="171080" y="2113041"/>
                  </a:lnTo>
                  <a:lnTo>
                    <a:pt x="177607" y="2177787"/>
                  </a:lnTo>
                  <a:lnTo>
                    <a:pt x="177605" y="2191171"/>
                  </a:lnTo>
                  <a:lnTo>
                    <a:pt x="181862" y="2216523"/>
                  </a:lnTo>
                  <a:lnTo>
                    <a:pt x="181891" y="2217035"/>
                  </a:lnTo>
                  <a:lnTo>
                    <a:pt x="181524" y="2216635"/>
                  </a:lnTo>
                  <a:lnTo>
                    <a:pt x="153845" y="2225836"/>
                  </a:lnTo>
                  <a:lnTo>
                    <a:pt x="153889" y="2212438"/>
                  </a:lnTo>
                  <a:lnTo>
                    <a:pt x="151909" y="2199713"/>
                  </a:lnTo>
                  <a:lnTo>
                    <a:pt x="151911" y="2186329"/>
                  </a:lnTo>
                  <a:lnTo>
                    <a:pt x="147654" y="2160977"/>
                  </a:lnTo>
                  <a:lnTo>
                    <a:pt x="146897" y="2147846"/>
                  </a:lnTo>
                  <a:lnTo>
                    <a:pt x="145381" y="2134966"/>
                  </a:lnTo>
                  <a:lnTo>
                    <a:pt x="137726" y="2003678"/>
                  </a:lnTo>
                  <a:lnTo>
                    <a:pt x="111705" y="1717897"/>
                  </a:lnTo>
                  <a:lnTo>
                    <a:pt x="99458" y="1507836"/>
                  </a:lnTo>
                  <a:lnTo>
                    <a:pt x="92390" y="1443269"/>
                  </a:lnTo>
                  <a:lnTo>
                    <a:pt x="73075" y="1168642"/>
                  </a:lnTo>
                  <a:lnTo>
                    <a:pt x="69201" y="1129780"/>
                  </a:lnTo>
                  <a:lnTo>
                    <a:pt x="65579" y="1090834"/>
                  </a:lnTo>
                  <a:lnTo>
                    <a:pt x="66470" y="1063771"/>
                  </a:lnTo>
                  <a:lnTo>
                    <a:pt x="64115" y="1024405"/>
                  </a:lnTo>
                  <a:lnTo>
                    <a:pt x="60241" y="985543"/>
                  </a:lnTo>
                  <a:lnTo>
                    <a:pt x="60625" y="958648"/>
                  </a:lnTo>
                  <a:lnTo>
                    <a:pt x="57510" y="919534"/>
                  </a:lnTo>
                  <a:lnTo>
                    <a:pt x="55155" y="880167"/>
                  </a:lnTo>
                  <a:lnTo>
                    <a:pt x="56426" y="852978"/>
                  </a:lnTo>
                  <a:lnTo>
                    <a:pt x="48930" y="775171"/>
                  </a:lnTo>
                  <a:lnTo>
                    <a:pt x="43460" y="696690"/>
                  </a:lnTo>
                  <a:lnTo>
                    <a:pt x="43718" y="669837"/>
                  </a:lnTo>
                  <a:lnTo>
                    <a:pt x="39970" y="630933"/>
                  </a:lnTo>
                  <a:lnTo>
                    <a:pt x="37235" y="591693"/>
                  </a:lnTo>
                  <a:lnTo>
                    <a:pt x="38885" y="564378"/>
                  </a:lnTo>
                  <a:lnTo>
                    <a:pt x="35770" y="525264"/>
                  </a:lnTo>
                  <a:lnTo>
                    <a:pt x="36155" y="498369"/>
                  </a:lnTo>
                  <a:lnTo>
                    <a:pt x="32281" y="459507"/>
                  </a:lnTo>
                  <a:lnTo>
                    <a:pt x="28364" y="420660"/>
                  </a:lnTo>
                  <a:lnTo>
                    <a:pt x="24537" y="355016"/>
                  </a:lnTo>
                  <a:lnTo>
                    <a:pt x="20620" y="316168"/>
                  </a:lnTo>
                  <a:lnTo>
                    <a:pt x="17125" y="277180"/>
                  </a:lnTo>
                  <a:lnTo>
                    <a:pt x="18143" y="250075"/>
                  </a:lnTo>
                  <a:lnTo>
                    <a:pt x="15155" y="210919"/>
                  </a:lnTo>
                  <a:lnTo>
                    <a:pt x="11660" y="171931"/>
                  </a:lnTo>
                  <a:lnTo>
                    <a:pt x="11705" y="158532"/>
                  </a:lnTo>
                  <a:lnTo>
                    <a:pt x="7788" y="119685"/>
                  </a:lnTo>
                  <a:lnTo>
                    <a:pt x="7877" y="92889"/>
                  </a:lnTo>
                  <a:lnTo>
                    <a:pt x="3916" y="67439"/>
                  </a:lnTo>
                  <a:lnTo>
                    <a:pt x="3961" y="54041"/>
                  </a:lnTo>
                  <a:lnTo>
                    <a:pt x="0" y="28591"/>
                  </a:lnTo>
                  <a:lnTo>
                    <a:pt x="2700" y="27693"/>
                  </a:lnTo>
                  <a:lnTo>
                    <a:pt x="4095" y="13846"/>
                  </a:lnTo>
                  <a:close/>
                </a:path>
                <a:path w="1580514" h="2277109">
                  <a:moveTo>
                    <a:pt x="1561533" y="1731154"/>
                  </a:moveTo>
                  <a:lnTo>
                    <a:pt x="1575035" y="1726666"/>
                  </a:lnTo>
                  <a:lnTo>
                    <a:pt x="1579041" y="1738717"/>
                  </a:lnTo>
                  <a:lnTo>
                    <a:pt x="1580346" y="1751667"/>
                  </a:lnTo>
                  <a:lnTo>
                    <a:pt x="1281274" y="1851078"/>
                  </a:lnTo>
                  <a:lnTo>
                    <a:pt x="1321825" y="1824216"/>
                  </a:lnTo>
                  <a:lnTo>
                    <a:pt x="1562838" y="1744103"/>
                  </a:lnTo>
                  <a:lnTo>
                    <a:pt x="1561533" y="1731154"/>
                  </a:lnTo>
                  <a:close/>
                </a:path>
                <a:path w="1580514" h="2277109">
                  <a:moveTo>
                    <a:pt x="27004" y="19615"/>
                  </a:moveTo>
                  <a:lnTo>
                    <a:pt x="45907" y="13331"/>
                  </a:lnTo>
                  <a:lnTo>
                    <a:pt x="58014" y="22690"/>
                  </a:lnTo>
                  <a:lnTo>
                    <a:pt x="78178" y="42754"/>
                  </a:lnTo>
                  <a:lnTo>
                    <a:pt x="122512" y="94934"/>
                  </a:lnTo>
                  <a:lnTo>
                    <a:pt x="142676" y="114998"/>
                  </a:lnTo>
                  <a:lnTo>
                    <a:pt x="166888" y="147099"/>
                  </a:lnTo>
                  <a:lnTo>
                    <a:pt x="187347" y="167065"/>
                  </a:lnTo>
                  <a:lnTo>
                    <a:pt x="212318" y="198914"/>
                  </a:lnTo>
                  <a:lnTo>
                    <a:pt x="234043" y="218459"/>
                  </a:lnTo>
                  <a:lnTo>
                    <a:pt x="259817" y="250042"/>
                  </a:lnTo>
                  <a:lnTo>
                    <a:pt x="306344" y="301492"/>
                  </a:lnTo>
                  <a:lnTo>
                    <a:pt x="328112" y="321023"/>
                  </a:lnTo>
                  <a:lnTo>
                    <a:pt x="353885" y="352606"/>
                  </a:lnTo>
                  <a:lnTo>
                    <a:pt x="400413" y="404056"/>
                  </a:lnTo>
                  <a:lnTo>
                    <a:pt x="422180" y="423587"/>
                  </a:lnTo>
                  <a:lnTo>
                    <a:pt x="459548" y="464699"/>
                  </a:lnTo>
                  <a:lnTo>
                    <a:pt x="497305" y="505682"/>
                  </a:lnTo>
                  <a:lnTo>
                    <a:pt x="535191" y="546621"/>
                  </a:lnTo>
                  <a:lnTo>
                    <a:pt x="572948" y="587604"/>
                  </a:lnTo>
                  <a:lnTo>
                    <a:pt x="610316" y="628716"/>
                  </a:lnTo>
                  <a:lnTo>
                    <a:pt x="631324" y="648499"/>
                  </a:lnTo>
                  <a:lnTo>
                    <a:pt x="679371" y="699444"/>
                  </a:lnTo>
                  <a:lnTo>
                    <a:pt x="700379" y="719228"/>
                  </a:lnTo>
                  <a:lnTo>
                    <a:pt x="721007" y="739138"/>
                  </a:lnTo>
                  <a:lnTo>
                    <a:pt x="746400" y="770847"/>
                  </a:lnTo>
                  <a:lnTo>
                    <a:pt x="768294" y="790336"/>
                  </a:lnTo>
                  <a:lnTo>
                    <a:pt x="790441" y="809740"/>
                  </a:lnTo>
                  <a:lnTo>
                    <a:pt x="816594" y="841197"/>
                  </a:lnTo>
                  <a:lnTo>
                    <a:pt x="842494" y="872737"/>
                  </a:lnTo>
                  <a:lnTo>
                    <a:pt x="863881" y="892395"/>
                  </a:lnTo>
                  <a:lnTo>
                    <a:pt x="888515" y="924356"/>
                  </a:lnTo>
                  <a:lnTo>
                    <a:pt x="908721" y="944406"/>
                  </a:lnTo>
                  <a:lnTo>
                    <a:pt x="929181" y="964372"/>
                  </a:lnTo>
                  <a:lnTo>
                    <a:pt x="954152" y="996221"/>
                  </a:lnTo>
                  <a:lnTo>
                    <a:pt x="1012662" y="1057072"/>
                  </a:lnTo>
                  <a:lnTo>
                    <a:pt x="1048928" y="1098550"/>
                  </a:lnTo>
                  <a:lnTo>
                    <a:pt x="1084806" y="1140157"/>
                  </a:lnTo>
                  <a:lnTo>
                    <a:pt x="1120424" y="1181850"/>
                  </a:lnTo>
                  <a:lnTo>
                    <a:pt x="1333247" y="1432305"/>
                  </a:lnTo>
                  <a:lnTo>
                    <a:pt x="1353791" y="1452243"/>
                  </a:lnTo>
                  <a:lnTo>
                    <a:pt x="1378593" y="1484149"/>
                  </a:lnTo>
                  <a:lnTo>
                    <a:pt x="1398884" y="1504170"/>
                  </a:lnTo>
                  <a:lnTo>
                    <a:pt x="1421914" y="1536665"/>
                  </a:lnTo>
                  <a:lnTo>
                    <a:pt x="1440011" y="1557416"/>
                  </a:lnTo>
                  <a:lnTo>
                    <a:pt x="1457854" y="1578251"/>
                  </a:lnTo>
                  <a:lnTo>
                    <a:pt x="1479197" y="1611307"/>
                  </a:lnTo>
                  <a:lnTo>
                    <a:pt x="1495774" y="1632563"/>
                  </a:lnTo>
                  <a:lnTo>
                    <a:pt x="1532007" y="1687435"/>
                  </a:lnTo>
                  <a:lnTo>
                    <a:pt x="1542719" y="1710641"/>
                  </a:lnTo>
                  <a:lnTo>
                    <a:pt x="1549425" y="1721795"/>
                  </a:lnTo>
                  <a:lnTo>
                    <a:pt x="1554826" y="1720000"/>
                  </a:lnTo>
                  <a:lnTo>
                    <a:pt x="1561533" y="1731154"/>
                  </a:lnTo>
                  <a:lnTo>
                    <a:pt x="1562838" y="1744103"/>
                  </a:lnTo>
                  <a:lnTo>
                    <a:pt x="1541235" y="1751284"/>
                  </a:lnTo>
                  <a:lnTo>
                    <a:pt x="1537229" y="1739232"/>
                  </a:lnTo>
                  <a:lnTo>
                    <a:pt x="1484883" y="1662950"/>
                  </a:lnTo>
                  <a:lnTo>
                    <a:pt x="1474379" y="1653058"/>
                  </a:lnTo>
                  <a:lnTo>
                    <a:pt x="1444347" y="1609508"/>
                  </a:lnTo>
                  <a:lnTo>
                    <a:pt x="1429837" y="1587564"/>
                  </a:lnTo>
                  <a:lnTo>
                    <a:pt x="1426307" y="1588738"/>
                  </a:lnTo>
                  <a:lnTo>
                    <a:pt x="1411234" y="1566981"/>
                  </a:lnTo>
                  <a:lnTo>
                    <a:pt x="1391872" y="1546651"/>
                  </a:lnTo>
                  <a:lnTo>
                    <a:pt x="1367998" y="1514437"/>
                  </a:lnTo>
                  <a:lnTo>
                    <a:pt x="1347876" y="1494359"/>
                  </a:lnTo>
                  <a:lnTo>
                    <a:pt x="1323706" y="1462243"/>
                  </a:lnTo>
                  <a:lnTo>
                    <a:pt x="1303542" y="1442179"/>
                  </a:lnTo>
                  <a:lnTo>
                    <a:pt x="1279372" y="1410064"/>
                  </a:lnTo>
                  <a:lnTo>
                    <a:pt x="1259209" y="1390000"/>
                  </a:lnTo>
                  <a:lnTo>
                    <a:pt x="1223461" y="1348349"/>
                  </a:lnTo>
                  <a:lnTo>
                    <a:pt x="1187324" y="1306828"/>
                  </a:lnTo>
                  <a:lnTo>
                    <a:pt x="1151058" y="1265350"/>
                  </a:lnTo>
                  <a:lnTo>
                    <a:pt x="1114921" y="1223829"/>
                  </a:lnTo>
                  <a:lnTo>
                    <a:pt x="1043426" y="1140528"/>
                  </a:lnTo>
                  <a:lnTo>
                    <a:pt x="1007289" y="1099007"/>
                  </a:lnTo>
                  <a:lnTo>
                    <a:pt x="971023" y="1057529"/>
                  </a:lnTo>
                  <a:lnTo>
                    <a:pt x="934886" y="1016008"/>
                  </a:lnTo>
                  <a:lnTo>
                    <a:pt x="903144" y="986409"/>
                  </a:lnTo>
                  <a:lnTo>
                    <a:pt x="878932" y="954308"/>
                  </a:lnTo>
                  <a:lnTo>
                    <a:pt x="858473" y="934342"/>
                  </a:lnTo>
                  <a:lnTo>
                    <a:pt x="833501" y="902493"/>
                  </a:lnTo>
                  <a:lnTo>
                    <a:pt x="811776" y="882948"/>
                  </a:lnTo>
                  <a:lnTo>
                    <a:pt x="785159" y="851646"/>
                  </a:lnTo>
                  <a:lnTo>
                    <a:pt x="762042" y="832563"/>
                  </a:lnTo>
                  <a:lnTo>
                    <a:pt x="734918" y="801430"/>
                  </a:lnTo>
                  <a:lnTo>
                    <a:pt x="712307" y="782179"/>
                  </a:lnTo>
                  <a:lnTo>
                    <a:pt x="686112" y="750737"/>
                  </a:lnTo>
                  <a:lnTo>
                    <a:pt x="637728" y="699903"/>
                  </a:lnTo>
                  <a:lnTo>
                    <a:pt x="615539" y="680513"/>
                  </a:lnTo>
                  <a:lnTo>
                    <a:pt x="593771" y="660982"/>
                  </a:lnTo>
                  <a:lnTo>
                    <a:pt x="568504" y="629231"/>
                  </a:lnTo>
                  <a:lnTo>
                    <a:pt x="547244" y="609531"/>
                  </a:lnTo>
                  <a:lnTo>
                    <a:pt x="499703" y="558418"/>
                  </a:lnTo>
                  <a:lnTo>
                    <a:pt x="453175" y="506967"/>
                  </a:lnTo>
                  <a:lnTo>
                    <a:pt x="427402" y="475385"/>
                  </a:lnTo>
                  <a:lnTo>
                    <a:pt x="405255" y="455980"/>
                  </a:lnTo>
                  <a:lnTo>
                    <a:pt x="379355" y="424439"/>
                  </a:lnTo>
                  <a:lnTo>
                    <a:pt x="357968" y="404782"/>
                  </a:lnTo>
                  <a:lnTo>
                    <a:pt x="337340" y="384872"/>
                  </a:lnTo>
                  <a:lnTo>
                    <a:pt x="312748" y="352897"/>
                  </a:lnTo>
                  <a:lnTo>
                    <a:pt x="291656" y="333141"/>
                  </a:lnTo>
                  <a:lnTo>
                    <a:pt x="266558" y="301334"/>
                  </a:lnTo>
                  <a:lnTo>
                    <a:pt x="245972" y="281410"/>
                  </a:lnTo>
                  <a:lnTo>
                    <a:pt x="221760" y="249309"/>
                  </a:lnTo>
                  <a:lnTo>
                    <a:pt x="201301" y="229343"/>
                  </a:lnTo>
                  <a:lnTo>
                    <a:pt x="180335" y="209546"/>
                  </a:lnTo>
                  <a:lnTo>
                    <a:pt x="154604" y="177949"/>
                  </a:lnTo>
                  <a:lnTo>
                    <a:pt x="136508" y="157198"/>
                  </a:lnTo>
                  <a:lnTo>
                    <a:pt x="118665" y="136362"/>
                  </a:lnTo>
                  <a:lnTo>
                    <a:pt x="105334" y="127410"/>
                  </a:lnTo>
                  <a:lnTo>
                    <a:pt x="88757" y="106154"/>
                  </a:lnTo>
                  <a:lnTo>
                    <a:pt x="72643" y="84744"/>
                  </a:lnTo>
                  <a:lnTo>
                    <a:pt x="60536" y="75385"/>
                  </a:lnTo>
                  <a:lnTo>
                    <a:pt x="44423" y="53974"/>
                  </a:lnTo>
                  <a:lnTo>
                    <a:pt x="32316" y="44616"/>
                  </a:lnTo>
                  <a:lnTo>
                    <a:pt x="28310" y="32564"/>
                  </a:lnTo>
                  <a:lnTo>
                    <a:pt x="25609" y="33462"/>
                  </a:lnTo>
                  <a:lnTo>
                    <a:pt x="27004" y="19615"/>
                  </a:lnTo>
                  <a:close/>
                </a:path>
                <a:path w="1580514" h="2277109">
                  <a:moveTo>
                    <a:pt x="1478241" y="1758840"/>
                  </a:moveTo>
                  <a:lnTo>
                    <a:pt x="1537229" y="1739232"/>
                  </a:lnTo>
                  <a:lnTo>
                    <a:pt x="1541235" y="1751284"/>
                  </a:lnTo>
                  <a:lnTo>
                    <a:pt x="1466973" y="1775969"/>
                  </a:lnTo>
                  <a:lnTo>
                    <a:pt x="1478241" y="1758840"/>
                  </a:lnTo>
                  <a:close/>
                </a:path>
                <a:path w="1580514" h="2277109">
                  <a:moveTo>
                    <a:pt x="1426307" y="1588738"/>
                  </a:moveTo>
                  <a:lnTo>
                    <a:pt x="1429837" y="1587564"/>
                  </a:lnTo>
                  <a:lnTo>
                    <a:pt x="1433843" y="1599616"/>
                  </a:lnTo>
                  <a:lnTo>
                    <a:pt x="1426307" y="1588738"/>
                  </a:lnTo>
                  <a:close/>
                </a:path>
                <a:path w="1580514" h="2277109">
                  <a:moveTo>
                    <a:pt x="5490" y="0"/>
                  </a:moveTo>
                  <a:lnTo>
                    <a:pt x="17597" y="9358"/>
                  </a:lnTo>
                  <a:lnTo>
                    <a:pt x="12196" y="11154"/>
                  </a:lnTo>
                  <a:lnTo>
                    <a:pt x="5490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75337" y="11823694"/>
              <a:ext cx="3034665" cy="3257550"/>
            </a:xfrm>
            <a:custGeom>
              <a:avLst/>
              <a:gdLst/>
              <a:ahLst/>
              <a:cxnLst/>
              <a:rect l="l" t="t" r="r" b="b"/>
              <a:pathLst>
                <a:path w="3034665" h="3257550">
                  <a:moveTo>
                    <a:pt x="3034648" y="3257182"/>
                  </a:moveTo>
                  <a:lnTo>
                    <a:pt x="0" y="3257182"/>
                  </a:lnTo>
                  <a:lnTo>
                    <a:pt x="0" y="0"/>
                  </a:lnTo>
                  <a:lnTo>
                    <a:pt x="3034648" y="0"/>
                  </a:lnTo>
                  <a:lnTo>
                    <a:pt x="3034648" y="32571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61298" y="11809666"/>
              <a:ext cx="3063240" cy="3285490"/>
            </a:xfrm>
            <a:custGeom>
              <a:avLst/>
              <a:gdLst/>
              <a:ahLst/>
              <a:cxnLst/>
              <a:rect l="l" t="t" r="r" b="b"/>
              <a:pathLst>
                <a:path w="3063240" h="3285490">
                  <a:moveTo>
                    <a:pt x="3062719" y="0"/>
                  </a:moveTo>
                  <a:lnTo>
                    <a:pt x="3034639" y="0"/>
                  </a:lnTo>
                  <a:lnTo>
                    <a:pt x="3034639" y="28067"/>
                  </a:lnTo>
                  <a:lnTo>
                    <a:pt x="3034639" y="3257194"/>
                  </a:lnTo>
                  <a:lnTo>
                    <a:pt x="28067" y="3257194"/>
                  </a:lnTo>
                  <a:lnTo>
                    <a:pt x="28067" y="28067"/>
                  </a:lnTo>
                  <a:lnTo>
                    <a:pt x="3034639" y="28067"/>
                  </a:lnTo>
                  <a:lnTo>
                    <a:pt x="3034639" y="0"/>
                  </a:lnTo>
                  <a:lnTo>
                    <a:pt x="28067" y="0"/>
                  </a:lnTo>
                  <a:lnTo>
                    <a:pt x="0" y="0"/>
                  </a:lnTo>
                  <a:lnTo>
                    <a:pt x="0" y="3285248"/>
                  </a:lnTo>
                  <a:lnTo>
                    <a:pt x="28067" y="3285248"/>
                  </a:lnTo>
                  <a:lnTo>
                    <a:pt x="3034639" y="3285248"/>
                  </a:lnTo>
                  <a:lnTo>
                    <a:pt x="3062719" y="3285248"/>
                  </a:lnTo>
                  <a:lnTo>
                    <a:pt x="3062719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67253" y="11959741"/>
            <a:ext cx="2784197" cy="3783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0" dirty="0" err="1">
                <a:solidFill>
                  <a:srgbClr val="0F1B91"/>
                </a:solidFill>
                <a:latin typeface="Trebuchet MS"/>
                <a:cs typeface="Trebuchet MS"/>
              </a:rPr>
              <a:t>Kenyataan</a:t>
            </a:r>
            <a:r>
              <a:rPr lang="en-US" sz="2350" b="1" spc="-1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2350" b="1" spc="-10" dirty="0" err="1">
                <a:solidFill>
                  <a:srgbClr val="0F1B91"/>
                </a:solidFill>
                <a:latin typeface="Trebuchet MS"/>
                <a:cs typeface="Trebuchet MS"/>
              </a:rPr>
              <a:t>Masalah</a:t>
            </a:r>
            <a:endParaRPr sz="2350" dirty="0">
              <a:latin typeface="Trebuchet MS"/>
              <a:cs typeface="Trebuchet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899578" y="7489189"/>
            <a:ext cx="11903264" cy="11472291"/>
            <a:chOff x="1899578" y="7489189"/>
            <a:chExt cx="11903264" cy="11472291"/>
          </a:xfrm>
        </p:grpSpPr>
        <p:sp>
          <p:nvSpPr>
            <p:cNvPr id="11" name="object 11"/>
            <p:cNvSpPr/>
            <p:nvPr/>
          </p:nvSpPr>
          <p:spPr>
            <a:xfrm>
              <a:off x="1899578" y="11018202"/>
              <a:ext cx="527519" cy="1191629"/>
            </a:xfrm>
            <a:custGeom>
              <a:avLst/>
              <a:gdLst/>
              <a:ahLst/>
              <a:cxnLst/>
              <a:rect l="l" t="t" r="r" b="b"/>
              <a:pathLst>
                <a:path w="753110" h="1323975">
                  <a:moveTo>
                    <a:pt x="57027" y="796626"/>
                  </a:moveTo>
                  <a:lnTo>
                    <a:pt x="38016" y="750291"/>
                  </a:lnTo>
                  <a:lnTo>
                    <a:pt x="22711" y="703596"/>
                  </a:lnTo>
                  <a:lnTo>
                    <a:pt x="11192" y="656452"/>
                  </a:lnTo>
                  <a:lnTo>
                    <a:pt x="3583" y="608910"/>
                  </a:lnTo>
                  <a:lnTo>
                    <a:pt x="0" y="560985"/>
                  </a:lnTo>
                  <a:lnTo>
                    <a:pt x="553" y="512693"/>
                  </a:lnTo>
                  <a:lnTo>
                    <a:pt x="5359" y="464050"/>
                  </a:lnTo>
                  <a:lnTo>
                    <a:pt x="14530" y="415070"/>
                  </a:lnTo>
                  <a:lnTo>
                    <a:pt x="28179" y="365769"/>
                  </a:lnTo>
                  <a:lnTo>
                    <a:pt x="46326" y="316675"/>
                  </a:lnTo>
                  <a:lnTo>
                    <a:pt x="68159" y="270353"/>
                  </a:lnTo>
                  <a:lnTo>
                    <a:pt x="93514" y="226716"/>
                  </a:lnTo>
                  <a:lnTo>
                    <a:pt x="122227" y="185678"/>
                  </a:lnTo>
                  <a:lnTo>
                    <a:pt x="154135" y="147150"/>
                  </a:lnTo>
                  <a:lnTo>
                    <a:pt x="189073" y="111047"/>
                  </a:lnTo>
                  <a:lnTo>
                    <a:pt x="226880" y="77280"/>
                  </a:lnTo>
                  <a:lnTo>
                    <a:pt x="267390" y="45762"/>
                  </a:lnTo>
                  <a:lnTo>
                    <a:pt x="310440" y="16406"/>
                  </a:lnTo>
                  <a:lnTo>
                    <a:pt x="348124" y="1160"/>
                  </a:lnTo>
                  <a:lnTo>
                    <a:pt x="367077" y="0"/>
                  </a:lnTo>
                  <a:lnTo>
                    <a:pt x="386609" y="2747"/>
                  </a:lnTo>
                  <a:lnTo>
                    <a:pt x="375508" y="13226"/>
                  </a:lnTo>
                  <a:lnTo>
                    <a:pt x="365064" y="23194"/>
                  </a:lnTo>
                  <a:lnTo>
                    <a:pt x="354883" y="32597"/>
                  </a:lnTo>
                  <a:lnTo>
                    <a:pt x="344569" y="41384"/>
                  </a:lnTo>
                  <a:lnTo>
                    <a:pt x="309687" y="71366"/>
                  </a:lnTo>
                  <a:lnTo>
                    <a:pt x="277203" y="103409"/>
                  </a:lnTo>
                  <a:lnTo>
                    <a:pt x="247218" y="137651"/>
                  </a:lnTo>
                  <a:lnTo>
                    <a:pt x="219833" y="174229"/>
                  </a:lnTo>
                  <a:lnTo>
                    <a:pt x="195148" y="213282"/>
                  </a:lnTo>
                  <a:lnTo>
                    <a:pt x="172227" y="257350"/>
                  </a:lnTo>
                  <a:lnTo>
                    <a:pt x="153832" y="302174"/>
                  </a:lnTo>
                  <a:lnTo>
                    <a:pt x="139844" y="347734"/>
                  </a:lnTo>
                  <a:lnTo>
                    <a:pt x="130146" y="394012"/>
                  </a:lnTo>
                  <a:lnTo>
                    <a:pt x="124622" y="440990"/>
                  </a:lnTo>
                  <a:lnTo>
                    <a:pt x="123154" y="488675"/>
                  </a:lnTo>
                  <a:lnTo>
                    <a:pt x="125621" y="536967"/>
                  </a:lnTo>
                  <a:lnTo>
                    <a:pt x="131910" y="585929"/>
                  </a:lnTo>
                  <a:lnTo>
                    <a:pt x="136518" y="608709"/>
                  </a:lnTo>
                  <a:lnTo>
                    <a:pt x="142221" y="631329"/>
                  </a:lnTo>
                  <a:lnTo>
                    <a:pt x="148208" y="653920"/>
                  </a:lnTo>
                  <a:lnTo>
                    <a:pt x="153674" y="676615"/>
                  </a:lnTo>
                  <a:lnTo>
                    <a:pt x="167773" y="728328"/>
                  </a:lnTo>
                  <a:lnTo>
                    <a:pt x="186441" y="777008"/>
                  </a:lnTo>
                  <a:lnTo>
                    <a:pt x="377498" y="1183981"/>
                  </a:lnTo>
                  <a:lnTo>
                    <a:pt x="256794" y="1078368"/>
                  </a:lnTo>
                  <a:lnTo>
                    <a:pt x="224551" y="1047313"/>
                  </a:lnTo>
                  <a:lnTo>
                    <a:pt x="184626" y="999578"/>
                  </a:lnTo>
                  <a:lnTo>
                    <a:pt x="155846" y="962075"/>
                  </a:lnTo>
                  <a:lnTo>
                    <a:pt x="128582" y="923499"/>
                  </a:lnTo>
                  <a:lnTo>
                    <a:pt x="103083" y="883688"/>
                  </a:lnTo>
                  <a:lnTo>
                    <a:pt x="79597" y="842482"/>
                  </a:lnTo>
                  <a:lnTo>
                    <a:pt x="57027" y="796626"/>
                  </a:lnTo>
                  <a:close/>
                </a:path>
                <a:path w="753110" h="1323975">
                  <a:moveTo>
                    <a:pt x="447006" y="989166"/>
                  </a:moveTo>
                  <a:lnTo>
                    <a:pt x="476264" y="958844"/>
                  </a:lnTo>
                  <a:lnTo>
                    <a:pt x="512074" y="941880"/>
                  </a:lnTo>
                  <a:lnTo>
                    <a:pt x="522356" y="939271"/>
                  </a:lnTo>
                  <a:lnTo>
                    <a:pt x="531246" y="939838"/>
                  </a:lnTo>
                  <a:lnTo>
                    <a:pt x="539084" y="943931"/>
                  </a:lnTo>
                  <a:lnTo>
                    <a:pt x="546212" y="951902"/>
                  </a:lnTo>
                  <a:lnTo>
                    <a:pt x="559623" y="970953"/>
                  </a:lnTo>
                  <a:lnTo>
                    <a:pt x="586979" y="1008697"/>
                  </a:lnTo>
                  <a:lnTo>
                    <a:pt x="600304" y="1027788"/>
                  </a:lnTo>
                  <a:lnTo>
                    <a:pt x="748056" y="1247876"/>
                  </a:lnTo>
                  <a:lnTo>
                    <a:pt x="750177" y="1252992"/>
                  </a:lnTo>
                  <a:lnTo>
                    <a:pt x="752848" y="1258681"/>
                  </a:lnTo>
                  <a:lnTo>
                    <a:pt x="718810" y="1293578"/>
                  </a:lnTo>
                  <a:lnTo>
                    <a:pt x="693035" y="1300789"/>
                  </a:lnTo>
                  <a:lnTo>
                    <a:pt x="685435" y="1304169"/>
                  </a:lnTo>
                  <a:lnTo>
                    <a:pt x="679183" y="1308421"/>
                  </a:lnTo>
                  <a:lnTo>
                    <a:pt x="659468" y="1318657"/>
                  </a:lnTo>
                  <a:lnTo>
                    <a:pt x="639112" y="1323447"/>
                  </a:lnTo>
                  <a:lnTo>
                    <a:pt x="618203" y="1323242"/>
                  </a:lnTo>
                  <a:lnTo>
                    <a:pt x="616087" y="1322772"/>
                  </a:lnTo>
                  <a:lnTo>
                    <a:pt x="537855" y="1156128"/>
                  </a:lnTo>
                  <a:lnTo>
                    <a:pt x="447006" y="989166"/>
                  </a:lnTo>
                  <a:close/>
                </a:path>
                <a:path w="753110" h="1323975">
                  <a:moveTo>
                    <a:pt x="752848" y="1258681"/>
                  </a:moveTo>
                  <a:lnTo>
                    <a:pt x="750177" y="1252992"/>
                  </a:lnTo>
                  <a:lnTo>
                    <a:pt x="753012" y="1258432"/>
                  </a:lnTo>
                  <a:lnTo>
                    <a:pt x="752848" y="1258681"/>
                  </a:lnTo>
                  <a:close/>
                </a:path>
                <a:path w="753110" h="1323975">
                  <a:moveTo>
                    <a:pt x="377498" y="1183981"/>
                  </a:moveTo>
                  <a:lnTo>
                    <a:pt x="186441" y="777008"/>
                  </a:lnTo>
                  <a:lnTo>
                    <a:pt x="209220" y="822954"/>
                  </a:lnTo>
                  <a:lnTo>
                    <a:pt x="235654" y="866466"/>
                  </a:lnTo>
                  <a:lnTo>
                    <a:pt x="265288" y="907845"/>
                  </a:lnTo>
                  <a:lnTo>
                    <a:pt x="297664" y="947390"/>
                  </a:lnTo>
                  <a:lnTo>
                    <a:pt x="332327" y="985402"/>
                  </a:lnTo>
                  <a:lnTo>
                    <a:pt x="368821" y="1022181"/>
                  </a:lnTo>
                  <a:lnTo>
                    <a:pt x="406689" y="1058027"/>
                  </a:lnTo>
                  <a:lnTo>
                    <a:pt x="458459" y="1102513"/>
                  </a:lnTo>
                  <a:lnTo>
                    <a:pt x="511516" y="1145548"/>
                  </a:lnTo>
                  <a:lnTo>
                    <a:pt x="537855" y="1156128"/>
                  </a:lnTo>
                  <a:lnTo>
                    <a:pt x="616087" y="1322772"/>
                  </a:lnTo>
                  <a:lnTo>
                    <a:pt x="596831" y="1318493"/>
                  </a:lnTo>
                  <a:lnTo>
                    <a:pt x="563658" y="1307729"/>
                  </a:lnTo>
                  <a:lnTo>
                    <a:pt x="497392" y="1285844"/>
                  </a:lnTo>
                  <a:lnTo>
                    <a:pt x="464151" y="1275270"/>
                  </a:lnTo>
                  <a:lnTo>
                    <a:pt x="446683" y="1270105"/>
                  </a:lnTo>
                  <a:lnTo>
                    <a:pt x="429040" y="1265446"/>
                  </a:lnTo>
                  <a:lnTo>
                    <a:pt x="422883" y="1264036"/>
                  </a:lnTo>
                  <a:lnTo>
                    <a:pt x="390705" y="1195493"/>
                  </a:lnTo>
                  <a:lnTo>
                    <a:pt x="377498" y="1183981"/>
                  </a:lnTo>
                  <a:close/>
                </a:path>
                <a:path w="753110" h="1323975">
                  <a:moveTo>
                    <a:pt x="258706" y="1278714"/>
                  </a:moveTo>
                  <a:lnTo>
                    <a:pt x="291443" y="1241772"/>
                  </a:lnTo>
                  <a:lnTo>
                    <a:pt x="332349" y="1220106"/>
                  </a:lnTo>
                  <a:lnTo>
                    <a:pt x="370100" y="1202568"/>
                  </a:lnTo>
                  <a:lnTo>
                    <a:pt x="379857" y="1199273"/>
                  </a:lnTo>
                  <a:lnTo>
                    <a:pt x="390705" y="1195493"/>
                  </a:lnTo>
                  <a:lnTo>
                    <a:pt x="422883" y="1264036"/>
                  </a:lnTo>
                  <a:lnTo>
                    <a:pt x="411269" y="1261376"/>
                  </a:lnTo>
                  <a:lnTo>
                    <a:pt x="393418" y="1257978"/>
                  </a:lnTo>
                  <a:lnTo>
                    <a:pt x="354085" y="1258105"/>
                  </a:lnTo>
                  <a:lnTo>
                    <a:pt x="313321" y="1273712"/>
                  </a:lnTo>
                  <a:lnTo>
                    <a:pt x="302772" y="1279106"/>
                  </a:lnTo>
                  <a:lnTo>
                    <a:pt x="288446" y="1283746"/>
                  </a:lnTo>
                  <a:lnTo>
                    <a:pt x="273730" y="1284200"/>
                  </a:lnTo>
                  <a:lnTo>
                    <a:pt x="258706" y="1278714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08772" y="15401720"/>
              <a:ext cx="4064635" cy="3545204"/>
            </a:xfrm>
            <a:custGeom>
              <a:avLst/>
              <a:gdLst/>
              <a:ahLst/>
              <a:cxnLst/>
              <a:rect l="l" t="t" r="r" b="b"/>
              <a:pathLst>
                <a:path w="4064634" h="3545205">
                  <a:moveTo>
                    <a:pt x="4064296" y="3545119"/>
                  </a:moveTo>
                  <a:lnTo>
                    <a:pt x="0" y="3545119"/>
                  </a:lnTo>
                  <a:lnTo>
                    <a:pt x="0" y="0"/>
                  </a:lnTo>
                  <a:lnTo>
                    <a:pt x="4064296" y="0"/>
                  </a:lnTo>
                  <a:lnTo>
                    <a:pt x="4064296" y="35451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94733" y="15387701"/>
              <a:ext cx="4092575" cy="3573779"/>
            </a:xfrm>
            <a:custGeom>
              <a:avLst/>
              <a:gdLst/>
              <a:ahLst/>
              <a:cxnLst/>
              <a:rect l="l" t="t" r="r" b="b"/>
              <a:pathLst>
                <a:path w="4092575" h="3573780">
                  <a:moveTo>
                    <a:pt x="4092371" y="0"/>
                  </a:moveTo>
                  <a:lnTo>
                    <a:pt x="4064292" y="0"/>
                  </a:lnTo>
                  <a:lnTo>
                    <a:pt x="4064292" y="28054"/>
                  </a:lnTo>
                  <a:lnTo>
                    <a:pt x="4064292" y="3545116"/>
                  </a:lnTo>
                  <a:lnTo>
                    <a:pt x="28067" y="3545116"/>
                  </a:lnTo>
                  <a:lnTo>
                    <a:pt x="28067" y="28054"/>
                  </a:lnTo>
                  <a:lnTo>
                    <a:pt x="4064292" y="28054"/>
                  </a:lnTo>
                  <a:lnTo>
                    <a:pt x="4064292" y="0"/>
                  </a:lnTo>
                  <a:lnTo>
                    <a:pt x="28067" y="0"/>
                  </a:lnTo>
                  <a:lnTo>
                    <a:pt x="0" y="0"/>
                  </a:lnTo>
                  <a:lnTo>
                    <a:pt x="0" y="3573170"/>
                  </a:lnTo>
                  <a:lnTo>
                    <a:pt x="28067" y="3573170"/>
                  </a:lnTo>
                  <a:lnTo>
                    <a:pt x="4064292" y="3573170"/>
                  </a:lnTo>
                  <a:lnTo>
                    <a:pt x="4092371" y="3573170"/>
                  </a:lnTo>
                  <a:lnTo>
                    <a:pt x="4092371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70940" y="7503216"/>
              <a:ext cx="4317365" cy="3894454"/>
            </a:xfrm>
            <a:custGeom>
              <a:avLst/>
              <a:gdLst/>
              <a:ahLst/>
              <a:cxnLst/>
              <a:rect l="l" t="t" r="r" b="b"/>
              <a:pathLst>
                <a:path w="4317365" h="3894454">
                  <a:moveTo>
                    <a:pt x="4317319" y="3894147"/>
                  </a:moveTo>
                  <a:lnTo>
                    <a:pt x="0" y="3894147"/>
                  </a:lnTo>
                  <a:lnTo>
                    <a:pt x="0" y="0"/>
                  </a:lnTo>
                  <a:lnTo>
                    <a:pt x="4317319" y="0"/>
                  </a:lnTo>
                  <a:lnTo>
                    <a:pt x="4317319" y="38941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456902" y="7489189"/>
              <a:ext cx="4345940" cy="3922395"/>
            </a:xfrm>
            <a:custGeom>
              <a:avLst/>
              <a:gdLst/>
              <a:ahLst/>
              <a:cxnLst/>
              <a:rect l="l" t="t" r="r" b="b"/>
              <a:pathLst>
                <a:path w="4345940" h="3922395">
                  <a:moveTo>
                    <a:pt x="4345381" y="0"/>
                  </a:moveTo>
                  <a:lnTo>
                    <a:pt x="4317327" y="0"/>
                  </a:lnTo>
                  <a:lnTo>
                    <a:pt x="4317327" y="28067"/>
                  </a:lnTo>
                  <a:lnTo>
                    <a:pt x="4317327" y="3894150"/>
                  </a:lnTo>
                  <a:lnTo>
                    <a:pt x="28054" y="3894150"/>
                  </a:lnTo>
                  <a:lnTo>
                    <a:pt x="28054" y="28067"/>
                  </a:lnTo>
                  <a:lnTo>
                    <a:pt x="4317327" y="28067"/>
                  </a:lnTo>
                  <a:lnTo>
                    <a:pt x="4317327" y="0"/>
                  </a:lnTo>
                  <a:lnTo>
                    <a:pt x="28054" y="0"/>
                  </a:lnTo>
                  <a:lnTo>
                    <a:pt x="0" y="0"/>
                  </a:lnTo>
                  <a:lnTo>
                    <a:pt x="0" y="3922217"/>
                  </a:lnTo>
                  <a:lnTo>
                    <a:pt x="28054" y="3922217"/>
                  </a:lnTo>
                  <a:lnTo>
                    <a:pt x="4317327" y="3922217"/>
                  </a:lnTo>
                  <a:lnTo>
                    <a:pt x="4345381" y="3922217"/>
                  </a:lnTo>
                  <a:lnTo>
                    <a:pt x="4345381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714029" y="8333382"/>
              <a:ext cx="3868420" cy="2781935"/>
            </a:xfrm>
            <a:custGeom>
              <a:avLst/>
              <a:gdLst/>
              <a:ahLst/>
              <a:cxnLst/>
              <a:rect l="l" t="t" r="r" b="b"/>
              <a:pathLst>
                <a:path w="3868419" h="2781934">
                  <a:moveTo>
                    <a:pt x="3867973" y="2781616"/>
                  </a:moveTo>
                  <a:lnTo>
                    <a:pt x="0" y="2781616"/>
                  </a:lnTo>
                  <a:lnTo>
                    <a:pt x="0" y="0"/>
                  </a:lnTo>
                  <a:lnTo>
                    <a:pt x="3867973" y="0"/>
                  </a:lnTo>
                  <a:lnTo>
                    <a:pt x="3867973" y="2781616"/>
                  </a:lnTo>
                  <a:close/>
                </a:path>
              </a:pathLst>
            </a:custGeom>
            <a:solidFill>
              <a:srgbClr val="B4FD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699993" y="8319350"/>
              <a:ext cx="3896360" cy="2809875"/>
            </a:xfrm>
            <a:custGeom>
              <a:avLst/>
              <a:gdLst/>
              <a:ahLst/>
              <a:cxnLst/>
              <a:rect l="l" t="t" r="r" b="b"/>
              <a:pathLst>
                <a:path w="3896359" h="2809875">
                  <a:moveTo>
                    <a:pt x="3896042" y="0"/>
                  </a:moveTo>
                  <a:lnTo>
                    <a:pt x="3867962" y="0"/>
                  </a:lnTo>
                  <a:lnTo>
                    <a:pt x="3867962" y="28067"/>
                  </a:lnTo>
                  <a:lnTo>
                    <a:pt x="3867962" y="2781617"/>
                  </a:lnTo>
                  <a:lnTo>
                    <a:pt x="28067" y="2781617"/>
                  </a:lnTo>
                  <a:lnTo>
                    <a:pt x="28067" y="28067"/>
                  </a:lnTo>
                  <a:lnTo>
                    <a:pt x="3867962" y="28067"/>
                  </a:lnTo>
                  <a:lnTo>
                    <a:pt x="3867962" y="0"/>
                  </a:lnTo>
                  <a:lnTo>
                    <a:pt x="28067" y="0"/>
                  </a:lnTo>
                  <a:lnTo>
                    <a:pt x="0" y="0"/>
                  </a:lnTo>
                  <a:lnTo>
                    <a:pt x="0" y="2809684"/>
                  </a:lnTo>
                  <a:lnTo>
                    <a:pt x="28067" y="2809684"/>
                  </a:lnTo>
                  <a:lnTo>
                    <a:pt x="3867962" y="2809684"/>
                  </a:lnTo>
                  <a:lnTo>
                    <a:pt x="3896042" y="2809684"/>
                  </a:lnTo>
                  <a:lnTo>
                    <a:pt x="3896042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69625" y="12096649"/>
              <a:ext cx="2522855" cy="2985135"/>
            </a:xfrm>
            <a:custGeom>
              <a:avLst/>
              <a:gdLst/>
              <a:ahLst/>
              <a:cxnLst/>
              <a:rect l="l" t="t" r="r" b="b"/>
              <a:pathLst>
                <a:path w="2522854" h="2985134">
                  <a:moveTo>
                    <a:pt x="2522448" y="2984919"/>
                  </a:moveTo>
                  <a:lnTo>
                    <a:pt x="0" y="2984919"/>
                  </a:lnTo>
                  <a:lnTo>
                    <a:pt x="0" y="0"/>
                  </a:lnTo>
                  <a:lnTo>
                    <a:pt x="2522448" y="0"/>
                  </a:lnTo>
                  <a:lnTo>
                    <a:pt x="2522448" y="29849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56890" y="12083922"/>
              <a:ext cx="2548255" cy="3010535"/>
            </a:xfrm>
            <a:custGeom>
              <a:avLst/>
              <a:gdLst/>
              <a:ahLst/>
              <a:cxnLst/>
              <a:rect l="l" t="t" r="r" b="b"/>
              <a:pathLst>
                <a:path w="2548254" h="3010534">
                  <a:moveTo>
                    <a:pt x="2547912" y="0"/>
                  </a:moveTo>
                  <a:lnTo>
                    <a:pt x="2522448" y="0"/>
                  </a:lnTo>
                  <a:lnTo>
                    <a:pt x="2522448" y="25463"/>
                  </a:lnTo>
                  <a:lnTo>
                    <a:pt x="2522448" y="2984931"/>
                  </a:lnTo>
                  <a:lnTo>
                    <a:pt x="25463" y="2984931"/>
                  </a:lnTo>
                  <a:lnTo>
                    <a:pt x="25463" y="25463"/>
                  </a:lnTo>
                  <a:lnTo>
                    <a:pt x="2522448" y="25463"/>
                  </a:lnTo>
                  <a:lnTo>
                    <a:pt x="2522448" y="0"/>
                  </a:lnTo>
                  <a:lnTo>
                    <a:pt x="25463" y="0"/>
                  </a:lnTo>
                  <a:lnTo>
                    <a:pt x="0" y="0"/>
                  </a:lnTo>
                  <a:lnTo>
                    <a:pt x="0" y="3010382"/>
                  </a:lnTo>
                  <a:lnTo>
                    <a:pt x="25463" y="3010382"/>
                  </a:lnTo>
                  <a:lnTo>
                    <a:pt x="2522448" y="3010382"/>
                  </a:lnTo>
                  <a:lnTo>
                    <a:pt x="2547912" y="3010382"/>
                  </a:lnTo>
                  <a:lnTo>
                    <a:pt x="2547912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95802" y="12612619"/>
              <a:ext cx="1115695" cy="885825"/>
            </a:xfrm>
            <a:custGeom>
              <a:avLst/>
              <a:gdLst/>
              <a:ahLst/>
              <a:cxnLst/>
              <a:rect l="l" t="t" r="r" b="b"/>
              <a:pathLst>
                <a:path w="1115695" h="885825">
                  <a:moveTo>
                    <a:pt x="0" y="885236"/>
                  </a:moveTo>
                  <a:lnTo>
                    <a:pt x="278423" y="734557"/>
                  </a:lnTo>
                  <a:lnTo>
                    <a:pt x="557654" y="386113"/>
                  </a:lnTo>
                  <a:lnTo>
                    <a:pt x="836885" y="367278"/>
                  </a:lnTo>
                  <a:lnTo>
                    <a:pt x="1115308" y="0"/>
                  </a:lnTo>
                </a:path>
              </a:pathLst>
            </a:custGeom>
            <a:ln w="3175">
              <a:solidFill>
                <a:srgbClr val="9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95802" y="13008150"/>
              <a:ext cx="1115695" cy="659765"/>
            </a:xfrm>
            <a:custGeom>
              <a:avLst/>
              <a:gdLst/>
              <a:ahLst/>
              <a:cxnLst/>
              <a:rect l="l" t="t" r="r" b="b"/>
              <a:pathLst>
                <a:path w="1115695" h="659765">
                  <a:moveTo>
                    <a:pt x="0" y="659218"/>
                  </a:moveTo>
                  <a:lnTo>
                    <a:pt x="278423" y="621548"/>
                  </a:lnTo>
                  <a:lnTo>
                    <a:pt x="557654" y="226017"/>
                  </a:lnTo>
                  <a:lnTo>
                    <a:pt x="836885" y="348444"/>
                  </a:lnTo>
                  <a:lnTo>
                    <a:pt x="1115308" y="0"/>
                  </a:lnTo>
                </a:path>
              </a:pathLst>
            </a:custGeom>
            <a:ln w="3175">
              <a:solidFill>
                <a:srgbClr val="8B9EF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95802" y="13422516"/>
              <a:ext cx="1115695" cy="358140"/>
            </a:xfrm>
            <a:custGeom>
              <a:avLst/>
              <a:gdLst/>
              <a:ahLst/>
              <a:cxnLst/>
              <a:rect l="l" t="t" r="r" b="b"/>
              <a:pathLst>
                <a:path w="1115695" h="358140">
                  <a:moveTo>
                    <a:pt x="0" y="357861"/>
                  </a:moveTo>
                  <a:lnTo>
                    <a:pt x="278423" y="244852"/>
                  </a:lnTo>
                  <a:lnTo>
                    <a:pt x="557654" y="0"/>
                  </a:lnTo>
                  <a:lnTo>
                    <a:pt x="836885" y="75339"/>
                  </a:lnTo>
                  <a:lnTo>
                    <a:pt x="1115308" y="56504"/>
                  </a:lnTo>
                </a:path>
              </a:pathLst>
            </a:custGeom>
            <a:ln w="3175">
              <a:solidFill>
                <a:srgbClr val="0F1B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 rot="18900000">
            <a:off x="10081094" y="13935127"/>
            <a:ext cx="310322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25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210" dirty="0">
                <a:solidFill>
                  <a:srgbClr val="0F1B91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 rot="18900000">
            <a:off x="10340434" y="13943640"/>
            <a:ext cx="333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25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0F1B91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 rot="18900000">
            <a:off x="10619669" y="13943640"/>
            <a:ext cx="33313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25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0F1B91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 rot="18900000">
            <a:off x="10898251" y="13943916"/>
            <a:ext cx="333738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25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0F1B91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 rot="18900000">
            <a:off x="11176850" y="13944192"/>
            <a:ext cx="33494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25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10" dirty="0">
                <a:solidFill>
                  <a:srgbClr val="0F1B91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0155385" y="12602922"/>
            <a:ext cx="1396365" cy="1177925"/>
            <a:chOff x="10155385" y="12602922"/>
            <a:chExt cx="1396365" cy="1177925"/>
          </a:xfrm>
        </p:grpSpPr>
        <p:sp>
          <p:nvSpPr>
            <p:cNvPr id="29" name="object 29"/>
            <p:cNvSpPr/>
            <p:nvPr/>
          </p:nvSpPr>
          <p:spPr>
            <a:xfrm>
              <a:off x="10155377" y="12602933"/>
              <a:ext cx="1396365" cy="942340"/>
            </a:xfrm>
            <a:custGeom>
              <a:avLst/>
              <a:gdLst/>
              <a:ahLst/>
              <a:cxnLst/>
              <a:rect l="l" t="t" r="r" b="b"/>
              <a:pathLst>
                <a:path w="1396365" h="942340">
                  <a:moveTo>
                    <a:pt x="1396174" y="941552"/>
                  </a:moveTo>
                  <a:lnTo>
                    <a:pt x="0" y="941552"/>
                  </a:lnTo>
                  <a:lnTo>
                    <a:pt x="0" y="942086"/>
                  </a:lnTo>
                  <a:lnTo>
                    <a:pt x="1396174" y="942086"/>
                  </a:lnTo>
                  <a:lnTo>
                    <a:pt x="1396174" y="941552"/>
                  </a:lnTo>
                  <a:close/>
                </a:path>
                <a:path w="1396365" h="942340">
                  <a:moveTo>
                    <a:pt x="1396174" y="706158"/>
                  </a:moveTo>
                  <a:lnTo>
                    <a:pt x="0" y="706158"/>
                  </a:lnTo>
                  <a:lnTo>
                    <a:pt x="0" y="706704"/>
                  </a:lnTo>
                  <a:lnTo>
                    <a:pt x="1396174" y="706704"/>
                  </a:lnTo>
                  <a:lnTo>
                    <a:pt x="1396174" y="706158"/>
                  </a:lnTo>
                  <a:close/>
                </a:path>
                <a:path w="1396365" h="942340">
                  <a:moveTo>
                    <a:pt x="1396174" y="470776"/>
                  </a:moveTo>
                  <a:lnTo>
                    <a:pt x="0" y="470776"/>
                  </a:lnTo>
                  <a:lnTo>
                    <a:pt x="0" y="471309"/>
                  </a:lnTo>
                  <a:lnTo>
                    <a:pt x="1396174" y="471309"/>
                  </a:lnTo>
                  <a:lnTo>
                    <a:pt x="1396174" y="470776"/>
                  </a:lnTo>
                  <a:close/>
                </a:path>
                <a:path w="1396365" h="942340">
                  <a:moveTo>
                    <a:pt x="1396174" y="235381"/>
                  </a:moveTo>
                  <a:lnTo>
                    <a:pt x="0" y="235381"/>
                  </a:lnTo>
                  <a:lnTo>
                    <a:pt x="0" y="235927"/>
                  </a:lnTo>
                  <a:lnTo>
                    <a:pt x="1396174" y="235927"/>
                  </a:lnTo>
                  <a:lnTo>
                    <a:pt x="1396174" y="235381"/>
                  </a:lnTo>
                  <a:close/>
                </a:path>
                <a:path w="1396365" h="942340">
                  <a:moveTo>
                    <a:pt x="1396174" y="0"/>
                  </a:moveTo>
                  <a:lnTo>
                    <a:pt x="0" y="0"/>
                  </a:lnTo>
                  <a:lnTo>
                    <a:pt x="0" y="533"/>
                  </a:lnTo>
                  <a:lnTo>
                    <a:pt x="1396174" y="533"/>
                  </a:lnTo>
                  <a:lnTo>
                    <a:pt x="1396174" y="0"/>
                  </a:lnTo>
                  <a:close/>
                </a:path>
              </a:pathLst>
            </a:custGeom>
            <a:solidFill>
              <a:srgbClr val="0F1B91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155385" y="13779868"/>
              <a:ext cx="1396365" cy="635"/>
            </a:xfrm>
            <a:custGeom>
              <a:avLst/>
              <a:gdLst/>
              <a:ahLst/>
              <a:cxnLst/>
              <a:rect l="l" t="t" r="r" b="b"/>
              <a:pathLst>
                <a:path w="1396365" h="634">
                  <a:moveTo>
                    <a:pt x="1396171" y="538"/>
                  </a:moveTo>
                  <a:lnTo>
                    <a:pt x="0" y="538"/>
                  </a:lnTo>
                  <a:lnTo>
                    <a:pt x="0" y="0"/>
                  </a:lnTo>
                  <a:lnTo>
                    <a:pt x="1396171" y="0"/>
                  </a:lnTo>
                  <a:lnTo>
                    <a:pt x="1396171" y="538"/>
                  </a:lnTo>
                  <a:close/>
                </a:path>
              </a:pathLst>
            </a:custGeom>
            <a:solidFill>
              <a:srgbClr val="0F1B91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682343" y="12332330"/>
            <a:ext cx="2075180" cy="2026920"/>
          </a:xfrm>
          <a:prstGeom prst="rect">
            <a:avLst/>
          </a:prstGeom>
          <a:ln w="23657">
            <a:solidFill>
              <a:srgbClr val="0F1B91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R="1677670" algn="r">
              <a:lnSpc>
                <a:spcPct val="100000"/>
              </a:lnSpc>
            </a:pPr>
            <a:r>
              <a:rPr sz="1000" spc="-80" dirty="0">
                <a:solidFill>
                  <a:srgbClr val="0F1B91"/>
                </a:solidFill>
                <a:latin typeface="Trebuchet MS"/>
                <a:cs typeface="Trebuchet MS"/>
              </a:rPr>
              <a:t>125</a:t>
            </a:r>
            <a:endParaRPr sz="1000">
              <a:latin typeface="Trebuchet MS"/>
              <a:cs typeface="Trebuchet MS"/>
            </a:endParaRPr>
          </a:p>
          <a:p>
            <a:pPr marR="1677670" algn="r">
              <a:lnSpc>
                <a:spcPct val="100000"/>
              </a:lnSpc>
              <a:spcBef>
                <a:spcPts val="655"/>
              </a:spcBef>
            </a:pPr>
            <a:r>
              <a:rPr sz="1000" spc="-40" dirty="0">
                <a:solidFill>
                  <a:srgbClr val="0F1B91"/>
                </a:solidFill>
                <a:latin typeface="Trebuchet MS"/>
                <a:cs typeface="Trebuchet MS"/>
              </a:rPr>
              <a:t>100</a:t>
            </a:r>
            <a:endParaRPr sz="1000">
              <a:latin typeface="Trebuchet MS"/>
              <a:cs typeface="Trebuchet MS"/>
            </a:endParaRPr>
          </a:p>
          <a:p>
            <a:pPr marR="1677670" algn="r">
              <a:lnSpc>
                <a:spcPct val="100000"/>
              </a:lnSpc>
              <a:spcBef>
                <a:spcPts val="655"/>
              </a:spcBef>
            </a:pP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75</a:t>
            </a:r>
            <a:endParaRPr sz="1000">
              <a:latin typeface="Trebuchet MS"/>
              <a:cs typeface="Trebuchet MS"/>
            </a:endParaRPr>
          </a:p>
          <a:p>
            <a:pPr marR="1677670" algn="r">
              <a:lnSpc>
                <a:spcPct val="100000"/>
              </a:lnSpc>
              <a:spcBef>
                <a:spcPts val="650"/>
              </a:spcBef>
            </a:pPr>
            <a:r>
              <a:rPr sz="1000" spc="20" dirty="0">
                <a:solidFill>
                  <a:srgbClr val="0F1B91"/>
                </a:solidFill>
                <a:latin typeface="Trebuchet MS"/>
                <a:cs typeface="Trebuchet MS"/>
              </a:rPr>
              <a:t>50</a:t>
            </a:r>
            <a:endParaRPr sz="1000">
              <a:latin typeface="Trebuchet MS"/>
              <a:cs typeface="Trebuchet MS"/>
            </a:endParaRPr>
          </a:p>
          <a:p>
            <a:pPr marR="1677670" algn="r">
              <a:lnSpc>
                <a:spcPct val="100000"/>
              </a:lnSpc>
              <a:spcBef>
                <a:spcPts val="655"/>
              </a:spcBef>
            </a:pPr>
            <a:r>
              <a:rPr sz="1000" spc="-15" dirty="0">
                <a:solidFill>
                  <a:srgbClr val="0F1B91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  <a:p>
            <a:pPr marR="1677670" algn="r">
              <a:lnSpc>
                <a:spcPct val="100000"/>
              </a:lnSpc>
              <a:spcBef>
                <a:spcPts val="655"/>
              </a:spcBef>
            </a:pPr>
            <a:r>
              <a:rPr sz="1000" spc="45" dirty="0">
                <a:solidFill>
                  <a:srgbClr val="0F1B91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427106" y="3862189"/>
            <a:ext cx="10222230" cy="1389261"/>
            <a:chOff x="2427106" y="1061360"/>
            <a:chExt cx="10222230" cy="1736725"/>
          </a:xfrm>
        </p:grpSpPr>
        <p:sp>
          <p:nvSpPr>
            <p:cNvPr id="33" name="object 33"/>
            <p:cNvSpPr/>
            <p:nvPr/>
          </p:nvSpPr>
          <p:spPr>
            <a:xfrm>
              <a:off x="2443060" y="1077332"/>
              <a:ext cx="10190480" cy="1704975"/>
            </a:xfrm>
            <a:custGeom>
              <a:avLst/>
              <a:gdLst/>
              <a:ahLst/>
              <a:cxnLst/>
              <a:rect l="l" t="t" r="r" b="b"/>
              <a:pathLst>
                <a:path w="10190480" h="1704975">
                  <a:moveTo>
                    <a:pt x="10190178" y="1704476"/>
                  </a:moveTo>
                  <a:lnTo>
                    <a:pt x="0" y="1704476"/>
                  </a:lnTo>
                  <a:lnTo>
                    <a:pt x="0" y="0"/>
                  </a:lnTo>
                  <a:lnTo>
                    <a:pt x="10190178" y="0"/>
                  </a:lnTo>
                  <a:lnTo>
                    <a:pt x="10190178" y="17044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2427097" y="1061363"/>
              <a:ext cx="10222230" cy="1736725"/>
            </a:xfrm>
            <a:custGeom>
              <a:avLst/>
              <a:gdLst/>
              <a:ahLst/>
              <a:cxnLst/>
              <a:rect l="l" t="t" r="r" b="b"/>
              <a:pathLst>
                <a:path w="10222230" h="1736725">
                  <a:moveTo>
                    <a:pt x="10222090" y="0"/>
                  </a:moveTo>
                  <a:lnTo>
                    <a:pt x="10190188" y="0"/>
                  </a:lnTo>
                  <a:lnTo>
                    <a:pt x="10190188" y="31953"/>
                  </a:lnTo>
                  <a:lnTo>
                    <a:pt x="10190188" y="1704479"/>
                  </a:lnTo>
                  <a:lnTo>
                    <a:pt x="31915" y="1704479"/>
                  </a:lnTo>
                  <a:lnTo>
                    <a:pt x="31915" y="31953"/>
                  </a:lnTo>
                  <a:lnTo>
                    <a:pt x="10190188" y="31953"/>
                  </a:lnTo>
                  <a:lnTo>
                    <a:pt x="10190188" y="0"/>
                  </a:lnTo>
                  <a:lnTo>
                    <a:pt x="31915" y="0"/>
                  </a:lnTo>
                  <a:lnTo>
                    <a:pt x="0" y="0"/>
                  </a:lnTo>
                  <a:lnTo>
                    <a:pt x="0" y="1736420"/>
                  </a:lnTo>
                  <a:lnTo>
                    <a:pt x="31915" y="1736420"/>
                  </a:lnTo>
                  <a:lnTo>
                    <a:pt x="10190188" y="1736420"/>
                  </a:lnTo>
                  <a:lnTo>
                    <a:pt x="10222090" y="1736420"/>
                  </a:lnTo>
                  <a:lnTo>
                    <a:pt x="10222090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1682836" y="7540881"/>
            <a:ext cx="11697335" cy="10801985"/>
            <a:chOff x="1682836" y="7540881"/>
            <a:chExt cx="11697335" cy="10801985"/>
          </a:xfrm>
        </p:grpSpPr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2836" y="14859890"/>
              <a:ext cx="937940" cy="937940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3062" y="7540881"/>
              <a:ext cx="1948279" cy="1943977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592034" y="8175829"/>
              <a:ext cx="3606165" cy="3222625"/>
            </a:xfrm>
            <a:custGeom>
              <a:avLst/>
              <a:gdLst/>
              <a:ahLst/>
              <a:cxnLst/>
              <a:rect l="l" t="t" r="r" b="b"/>
              <a:pathLst>
                <a:path w="3606165" h="3222625">
                  <a:moveTo>
                    <a:pt x="3606168" y="3222258"/>
                  </a:moveTo>
                  <a:lnTo>
                    <a:pt x="0" y="3222258"/>
                  </a:lnTo>
                  <a:lnTo>
                    <a:pt x="0" y="0"/>
                  </a:lnTo>
                  <a:lnTo>
                    <a:pt x="3606168" y="0"/>
                  </a:lnTo>
                  <a:lnTo>
                    <a:pt x="3606168" y="32222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77992" y="8161793"/>
              <a:ext cx="3634740" cy="3250565"/>
            </a:xfrm>
            <a:custGeom>
              <a:avLst/>
              <a:gdLst/>
              <a:ahLst/>
              <a:cxnLst/>
              <a:rect l="l" t="t" r="r" b="b"/>
              <a:pathLst>
                <a:path w="3634740" h="3250565">
                  <a:moveTo>
                    <a:pt x="3634244" y="0"/>
                  </a:moveTo>
                  <a:lnTo>
                    <a:pt x="3606165" y="0"/>
                  </a:lnTo>
                  <a:lnTo>
                    <a:pt x="3606165" y="28079"/>
                  </a:lnTo>
                  <a:lnTo>
                    <a:pt x="3606165" y="3222256"/>
                  </a:lnTo>
                  <a:lnTo>
                    <a:pt x="28079" y="3222256"/>
                  </a:lnTo>
                  <a:lnTo>
                    <a:pt x="28079" y="28079"/>
                  </a:lnTo>
                  <a:lnTo>
                    <a:pt x="3606165" y="28079"/>
                  </a:lnTo>
                  <a:lnTo>
                    <a:pt x="3606165" y="0"/>
                  </a:lnTo>
                  <a:lnTo>
                    <a:pt x="28079" y="0"/>
                  </a:lnTo>
                  <a:lnTo>
                    <a:pt x="0" y="0"/>
                  </a:lnTo>
                  <a:lnTo>
                    <a:pt x="0" y="3250336"/>
                  </a:lnTo>
                  <a:lnTo>
                    <a:pt x="28079" y="3250336"/>
                  </a:lnTo>
                  <a:lnTo>
                    <a:pt x="3606165" y="3250336"/>
                  </a:lnTo>
                  <a:lnTo>
                    <a:pt x="3634244" y="3250336"/>
                  </a:lnTo>
                  <a:lnTo>
                    <a:pt x="3634244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801487" y="9005994"/>
              <a:ext cx="3169920" cy="2110105"/>
            </a:xfrm>
            <a:custGeom>
              <a:avLst/>
              <a:gdLst/>
              <a:ahLst/>
              <a:cxnLst/>
              <a:rect l="l" t="t" r="r" b="b"/>
              <a:pathLst>
                <a:path w="3169920" h="2110104">
                  <a:moveTo>
                    <a:pt x="3169821" y="2109729"/>
                  </a:moveTo>
                  <a:lnTo>
                    <a:pt x="0" y="2109729"/>
                  </a:lnTo>
                  <a:lnTo>
                    <a:pt x="0" y="0"/>
                  </a:lnTo>
                  <a:lnTo>
                    <a:pt x="3169821" y="0"/>
                  </a:lnTo>
                  <a:lnTo>
                    <a:pt x="3169821" y="2109729"/>
                  </a:lnTo>
                  <a:close/>
                </a:path>
              </a:pathLst>
            </a:custGeom>
            <a:solidFill>
              <a:srgbClr val="6BE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295003" y="12612606"/>
              <a:ext cx="1116965" cy="1167765"/>
            </a:xfrm>
            <a:custGeom>
              <a:avLst/>
              <a:gdLst/>
              <a:ahLst/>
              <a:cxnLst/>
              <a:rect l="l" t="t" r="r" b="b"/>
              <a:pathLst>
                <a:path w="1116965" h="1167765">
                  <a:moveTo>
                    <a:pt x="1116937" y="1167530"/>
                  </a:moveTo>
                  <a:lnTo>
                    <a:pt x="0" y="1167530"/>
                  </a:lnTo>
                  <a:lnTo>
                    <a:pt x="0" y="885063"/>
                  </a:lnTo>
                  <a:lnTo>
                    <a:pt x="279234" y="734414"/>
                  </a:lnTo>
                  <a:lnTo>
                    <a:pt x="558468" y="386038"/>
                  </a:lnTo>
                  <a:lnTo>
                    <a:pt x="837702" y="367207"/>
                  </a:lnTo>
                  <a:lnTo>
                    <a:pt x="1116937" y="0"/>
                  </a:lnTo>
                  <a:lnTo>
                    <a:pt x="1116937" y="1167530"/>
                  </a:lnTo>
                  <a:close/>
                </a:path>
              </a:pathLst>
            </a:custGeom>
            <a:solidFill>
              <a:srgbClr val="99D9D9">
                <a:alpha val="6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295003" y="13008060"/>
              <a:ext cx="1116965" cy="772160"/>
            </a:xfrm>
            <a:custGeom>
              <a:avLst/>
              <a:gdLst/>
              <a:ahLst/>
              <a:cxnLst/>
              <a:rect l="l" t="t" r="r" b="b"/>
              <a:pathLst>
                <a:path w="1116965" h="772159">
                  <a:moveTo>
                    <a:pt x="1116937" y="772076"/>
                  </a:moveTo>
                  <a:lnTo>
                    <a:pt x="0" y="772076"/>
                  </a:lnTo>
                  <a:lnTo>
                    <a:pt x="0" y="659090"/>
                  </a:lnTo>
                  <a:lnTo>
                    <a:pt x="279234" y="621427"/>
                  </a:lnTo>
                  <a:lnTo>
                    <a:pt x="558468" y="225973"/>
                  </a:lnTo>
                  <a:lnTo>
                    <a:pt x="837702" y="348376"/>
                  </a:lnTo>
                  <a:lnTo>
                    <a:pt x="1116937" y="0"/>
                  </a:lnTo>
                  <a:lnTo>
                    <a:pt x="1116937" y="772076"/>
                  </a:lnTo>
                  <a:close/>
                </a:path>
              </a:pathLst>
            </a:custGeom>
            <a:solidFill>
              <a:srgbClr val="8B9EF4">
                <a:alpha val="6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295003" y="13422345"/>
              <a:ext cx="1116965" cy="358140"/>
            </a:xfrm>
            <a:custGeom>
              <a:avLst/>
              <a:gdLst/>
              <a:ahLst/>
              <a:cxnLst/>
              <a:rect l="l" t="t" r="r" b="b"/>
              <a:pathLst>
                <a:path w="1116965" h="358140">
                  <a:moveTo>
                    <a:pt x="1116937" y="357791"/>
                  </a:moveTo>
                  <a:lnTo>
                    <a:pt x="0" y="357791"/>
                  </a:lnTo>
                  <a:lnTo>
                    <a:pt x="279234" y="244804"/>
                  </a:lnTo>
                  <a:lnTo>
                    <a:pt x="558468" y="0"/>
                  </a:lnTo>
                  <a:lnTo>
                    <a:pt x="837702" y="75324"/>
                  </a:lnTo>
                  <a:lnTo>
                    <a:pt x="1116937" y="56493"/>
                  </a:lnTo>
                  <a:lnTo>
                    <a:pt x="1116937" y="357791"/>
                  </a:lnTo>
                  <a:close/>
                </a:path>
              </a:pathLst>
            </a:custGeom>
            <a:solidFill>
              <a:srgbClr val="0F1B91">
                <a:alpha val="6470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277120" y="15253178"/>
              <a:ext cx="1102995" cy="886460"/>
            </a:xfrm>
            <a:custGeom>
              <a:avLst/>
              <a:gdLst/>
              <a:ahLst/>
              <a:cxnLst/>
              <a:rect l="l" t="t" r="r" b="b"/>
              <a:pathLst>
                <a:path w="1102994" h="886459">
                  <a:moveTo>
                    <a:pt x="7650" y="66996"/>
                  </a:moveTo>
                  <a:lnTo>
                    <a:pt x="2797" y="55806"/>
                  </a:lnTo>
                  <a:lnTo>
                    <a:pt x="138" y="44852"/>
                  </a:lnTo>
                  <a:lnTo>
                    <a:pt x="0" y="33832"/>
                  </a:lnTo>
                  <a:lnTo>
                    <a:pt x="2708" y="22444"/>
                  </a:lnTo>
                  <a:lnTo>
                    <a:pt x="37621" y="6621"/>
                  </a:lnTo>
                  <a:lnTo>
                    <a:pt x="84273" y="2556"/>
                  </a:lnTo>
                  <a:lnTo>
                    <a:pt x="130920" y="376"/>
                  </a:lnTo>
                  <a:lnTo>
                    <a:pt x="177560" y="0"/>
                  </a:lnTo>
                  <a:lnTo>
                    <a:pt x="224189" y="1346"/>
                  </a:lnTo>
                  <a:lnTo>
                    <a:pt x="270805" y="4336"/>
                  </a:lnTo>
                  <a:lnTo>
                    <a:pt x="317404" y="8887"/>
                  </a:lnTo>
                  <a:lnTo>
                    <a:pt x="363492" y="14450"/>
                  </a:lnTo>
                  <a:lnTo>
                    <a:pt x="409419" y="21100"/>
                  </a:lnTo>
                  <a:lnTo>
                    <a:pt x="455047" y="29565"/>
                  </a:lnTo>
                  <a:lnTo>
                    <a:pt x="500237" y="40575"/>
                  </a:lnTo>
                  <a:lnTo>
                    <a:pt x="551803" y="57871"/>
                  </a:lnTo>
                  <a:lnTo>
                    <a:pt x="600034" y="80086"/>
                  </a:lnTo>
                  <a:lnTo>
                    <a:pt x="644972" y="107158"/>
                  </a:lnTo>
                  <a:lnTo>
                    <a:pt x="686658" y="139024"/>
                  </a:lnTo>
                  <a:lnTo>
                    <a:pt x="725134" y="175622"/>
                  </a:lnTo>
                  <a:lnTo>
                    <a:pt x="760442" y="216891"/>
                  </a:lnTo>
                  <a:lnTo>
                    <a:pt x="787531" y="259265"/>
                  </a:lnTo>
                  <a:lnTo>
                    <a:pt x="807978" y="305356"/>
                  </a:lnTo>
                  <a:lnTo>
                    <a:pt x="810884" y="311936"/>
                  </a:lnTo>
                  <a:lnTo>
                    <a:pt x="814568" y="318287"/>
                  </a:lnTo>
                  <a:lnTo>
                    <a:pt x="818903" y="324206"/>
                  </a:lnTo>
                  <a:lnTo>
                    <a:pt x="823759" y="329485"/>
                  </a:lnTo>
                  <a:lnTo>
                    <a:pt x="838418" y="344585"/>
                  </a:lnTo>
                  <a:lnTo>
                    <a:pt x="620428" y="191224"/>
                  </a:lnTo>
                  <a:lnTo>
                    <a:pt x="582306" y="165398"/>
                  </a:lnTo>
                  <a:lnTo>
                    <a:pt x="542044" y="143551"/>
                  </a:lnTo>
                  <a:lnTo>
                    <a:pt x="499609" y="125818"/>
                  </a:lnTo>
                  <a:lnTo>
                    <a:pt x="454969" y="112334"/>
                  </a:lnTo>
                  <a:lnTo>
                    <a:pt x="408714" y="101661"/>
                  </a:lnTo>
                  <a:lnTo>
                    <a:pt x="362239" y="92408"/>
                  </a:lnTo>
                  <a:lnTo>
                    <a:pt x="315546" y="84556"/>
                  </a:lnTo>
                  <a:lnTo>
                    <a:pt x="268636" y="78085"/>
                  </a:lnTo>
                  <a:lnTo>
                    <a:pt x="221512" y="72973"/>
                  </a:lnTo>
                  <a:lnTo>
                    <a:pt x="174173" y="69201"/>
                  </a:lnTo>
                  <a:lnTo>
                    <a:pt x="134737" y="67118"/>
                  </a:lnTo>
                  <a:lnTo>
                    <a:pt x="95306" y="66132"/>
                  </a:lnTo>
                  <a:lnTo>
                    <a:pt x="55876" y="66411"/>
                  </a:lnTo>
                  <a:lnTo>
                    <a:pt x="13901" y="68251"/>
                  </a:lnTo>
                  <a:lnTo>
                    <a:pt x="11328" y="67437"/>
                  </a:lnTo>
                  <a:lnTo>
                    <a:pt x="7650" y="66996"/>
                  </a:lnTo>
                  <a:close/>
                </a:path>
                <a:path w="1102994" h="886459">
                  <a:moveTo>
                    <a:pt x="444572" y="455741"/>
                  </a:moveTo>
                  <a:lnTo>
                    <a:pt x="430895" y="444992"/>
                  </a:lnTo>
                  <a:lnTo>
                    <a:pt x="413022" y="425648"/>
                  </a:lnTo>
                  <a:lnTo>
                    <a:pt x="402207" y="404100"/>
                  </a:lnTo>
                  <a:lnTo>
                    <a:pt x="398428" y="380403"/>
                  </a:lnTo>
                  <a:lnTo>
                    <a:pt x="401659" y="354612"/>
                  </a:lnTo>
                  <a:lnTo>
                    <a:pt x="423432" y="296977"/>
                  </a:lnTo>
                  <a:lnTo>
                    <a:pt x="465801" y="249156"/>
                  </a:lnTo>
                  <a:lnTo>
                    <a:pt x="520686" y="224883"/>
                  </a:lnTo>
                  <a:lnTo>
                    <a:pt x="550007" y="220990"/>
                  </a:lnTo>
                  <a:lnTo>
                    <a:pt x="580315" y="221591"/>
                  </a:lnTo>
                  <a:lnTo>
                    <a:pt x="596469" y="223323"/>
                  </a:lnTo>
                  <a:lnTo>
                    <a:pt x="612591" y="225572"/>
                  </a:lnTo>
                  <a:lnTo>
                    <a:pt x="644792" y="230476"/>
                  </a:lnTo>
                  <a:lnTo>
                    <a:pt x="650463" y="231247"/>
                  </a:lnTo>
                  <a:lnTo>
                    <a:pt x="665873" y="233659"/>
                  </a:lnTo>
                  <a:lnTo>
                    <a:pt x="661246" y="227261"/>
                  </a:lnTo>
                  <a:lnTo>
                    <a:pt x="659336" y="223542"/>
                  </a:lnTo>
                  <a:lnTo>
                    <a:pt x="656443" y="220894"/>
                  </a:lnTo>
                  <a:lnTo>
                    <a:pt x="620428" y="191224"/>
                  </a:lnTo>
                  <a:lnTo>
                    <a:pt x="838418" y="344585"/>
                  </a:lnTo>
                  <a:lnTo>
                    <a:pt x="895374" y="408060"/>
                  </a:lnTo>
                  <a:lnTo>
                    <a:pt x="926828" y="450304"/>
                  </a:lnTo>
                  <a:lnTo>
                    <a:pt x="955203" y="494641"/>
                  </a:lnTo>
                  <a:lnTo>
                    <a:pt x="980370" y="541165"/>
                  </a:lnTo>
                  <a:lnTo>
                    <a:pt x="988393" y="559106"/>
                  </a:lnTo>
                  <a:lnTo>
                    <a:pt x="709005" y="362549"/>
                  </a:lnTo>
                  <a:lnTo>
                    <a:pt x="694373" y="352564"/>
                  </a:lnTo>
                  <a:lnTo>
                    <a:pt x="650439" y="329764"/>
                  </a:lnTo>
                  <a:lnTo>
                    <a:pt x="604359" y="315944"/>
                  </a:lnTo>
                  <a:lnTo>
                    <a:pt x="556547" y="309698"/>
                  </a:lnTo>
                  <a:lnTo>
                    <a:pt x="507414" y="309621"/>
                  </a:lnTo>
                  <a:lnTo>
                    <a:pt x="489364" y="312009"/>
                  </a:lnTo>
                  <a:lnTo>
                    <a:pt x="471988" y="317343"/>
                  </a:lnTo>
                  <a:lnTo>
                    <a:pt x="455253" y="325772"/>
                  </a:lnTo>
                  <a:lnTo>
                    <a:pt x="439128" y="337445"/>
                  </a:lnTo>
                  <a:lnTo>
                    <a:pt x="444278" y="344711"/>
                  </a:lnTo>
                  <a:lnTo>
                    <a:pt x="449156" y="351800"/>
                  </a:lnTo>
                  <a:lnTo>
                    <a:pt x="477750" y="379742"/>
                  </a:lnTo>
                  <a:lnTo>
                    <a:pt x="678397" y="520918"/>
                  </a:lnTo>
                  <a:lnTo>
                    <a:pt x="673989" y="520876"/>
                  </a:lnTo>
                  <a:lnTo>
                    <a:pt x="634743" y="517903"/>
                  </a:lnTo>
                  <a:lnTo>
                    <a:pt x="560933" y="504550"/>
                  </a:lnTo>
                  <a:lnTo>
                    <a:pt x="489551" y="481124"/>
                  </a:lnTo>
                  <a:lnTo>
                    <a:pt x="458895" y="465314"/>
                  </a:lnTo>
                  <a:lnTo>
                    <a:pt x="444572" y="455741"/>
                  </a:lnTo>
                  <a:close/>
                </a:path>
                <a:path w="1102994" h="886459">
                  <a:moveTo>
                    <a:pt x="1096955" y="714262"/>
                  </a:moveTo>
                  <a:lnTo>
                    <a:pt x="1035576" y="671080"/>
                  </a:lnTo>
                  <a:lnTo>
                    <a:pt x="1035698" y="663273"/>
                  </a:lnTo>
                  <a:lnTo>
                    <a:pt x="1035857" y="655415"/>
                  </a:lnTo>
                  <a:lnTo>
                    <a:pt x="1035883" y="645740"/>
                  </a:lnTo>
                  <a:lnTo>
                    <a:pt x="1035855" y="639719"/>
                  </a:lnTo>
                  <a:lnTo>
                    <a:pt x="1035772" y="631819"/>
                  </a:lnTo>
                  <a:lnTo>
                    <a:pt x="1035800" y="623925"/>
                  </a:lnTo>
                  <a:lnTo>
                    <a:pt x="1052257" y="586211"/>
                  </a:lnTo>
                  <a:lnTo>
                    <a:pt x="1087773" y="578677"/>
                  </a:lnTo>
                  <a:lnTo>
                    <a:pt x="1092565" y="633799"/>
                  </a:lnTo>
                  <a:lnTo>
                    <a:pt x="1095881" y="689204"/>
                  </a:lnTo>
                  <a:lnTo>
                    <a:pt x="1096955" y="714262"/>
                  </a:lnTo>
                  <a:close/>
                </a:path>
                <a:path w="1102994" h="886459">
                  <a:moveTo>
                    <a:pt x="737698" y="383411"/>
                  </a:moveTo>
                  <a:lnTo>
                    <a:pt x="723365" y="372961"/>
                  </a:lnTo>
                  <a:lnTo>
                    <a:pt x="709005" y="362549"/>
                  </a:lnTo>
                  <a:lnTo>
                    <a:pt x="988393" y="559106"/>
                  </a:lnTo>
                  <a:lnTo>
                    <a:pt x="988745" y="559892"/>
                  </a:lnTo>
                  <a:lnTo>
                    <a:pt x="752249" y="393512"/>
                  </a:lnTo>
                  <a:lnTo>
                    <a:pt x="737698" y="383411"/>
                  </a:lnTo>
                  <a:close/>
                </a:path>
                <a:path w="1102994" h="886459">
                  <a:moveTo>
                    <a:pt x="796033" y="455964"/>
                  </a:moveTo>
                  <a:lnTo>
                    <a:pt x="769529" y="437317"/>
                  </a:lnTo>
                  <a:lnTo>
                    <a:pt x="771053" y="423304"/>
                  </a:lnTo>
                  <a:lnTo>
                    <a:pt x="768513" y="411611"/>
                  </a:lnTo>
                  <a:lnTo>
                    <a:pt x="762161" y="401820"/>
                  </a:lnTo>
                  <a:lnTo>
                    <a:pt x="752249" y="393512"/>
                  </a:lnTo>
                  <a:lnTo>
                    <a:pt x="988745" y="559892"/>
                  </a:lnTo>
                  <a:lnTo>
                    <a:pt x="997296" y="579012"/>
                  </a:lnTo>
                  <a:lnTo>
                    <a:pt x="804118" y="443107"/>
                  </a:lnTo>
                  <a:lnTo>
                    <a:pt x="796033" y="455964"/>
                  </a:lnTo>
                  <a:close/>
                </a:path>
                <a:path w="1102994" h="886459">
                  <a:moveTo>
                    <a:pt x="792629" y="717642"/>
                  </a:moveTo>
                  <a:lnTo>
                    <a:pt x="797274" y="712021"/>
                  </a:lnTo>
                  <a:lnTo>
                    <a:pt x="799734" y="707223"/>
                  </a:lnTo>
                  <a:lnTo>
                    <a:pt x="803907" y="704437"/>
                  </a:lnTo>
                  <a:lnTo>
                    <a:pt x="836991" y="684788"/>
                  </a:lnTo>
                  <a:lnTo>
                    <a:pt x="850832" y="681661"/>
                  </a:lnTo>
                  <a:lnTo>
                    <a:pt x="858015" y="682628"/>
                  </a:lnTo>
                  <a:lnTo>
                    <a:pt x="865343" y="685269"/>
                  </a:lnTo>
                  <a:lnTo>
                    <a:pt x="884635" y="694085"/>
                  </a:lnTo>
                  <a:lnTo>
                    <a:pt x="922731" y="710777"/>
                  </a:lnTo>
                  <a:lnTo>
                    <a:pt x="947521" y="721550"/>
                  </a:lnTo>
                  <a:lnTo>
                    <a:pt x="959084" y="726160"/>
                  </a:lnTo>
                  <a:lnTo>
                    <a:pt x="941937" y="673730"/>
                  </a:lnTo>
                  <a:lnTo>
                    <a:pt x="920967" y="623776"/>
                  </a:lnTo>
                  <a:lnTo>
                    <a:pt x="896436" y="576017"/>
                  </a:lnTo>
                  <a:lnTo>
                    <a:pt x="868609" y="530174"/>
                  </a:lnTo>
                  <a:lnTo>
                    <a:pt x="837748" y="485964"/>
                  </a:lnTo>
                  <a:lnTo>
                    <a:pt x="804118" y="443107"/>
                  </a:lnTo>
                  <a:lnTo>
                    <a:pt x="997296" y="579012"/>
                  </a:lnTo>
                  <a:lnTo>
                    <a:pt x="1002196" y="589969"/>
                  </a:lnTo>
                  <a:lnTo>
                    <a:pt x="1008170" y="605207"/>
                  </a:lnTo>
                  <a:lnTo>
                    <a:pt x="1017955" y="630416"/>
                  </a:lnTo>
                  <a:lnTo>
                    <a:pt x="1026278" y="650760"/>
                  </a:lnTo>
                  <a:lnTo>
                    <a:pt x="1035576" y="671080"/>
                  </a:lnTo>
                  <a:lnTo>
                    <a:pt x="1096955" y="714262"/>
                  </a:lnTo>
                  <a:lnTo>
                    <a:pt x="1098271" y="744988"/>
                  </a:lnTo>
                  <a:lnTo>
                    <a:pt x="1099697" y="784776"/>
                  </a:lnTo>
                  <a:lnTo>
                    <a:pt x="1100942" y="818188"/>
                  </a:lnTo>
                  <a:lnTo>
                    <a:pt x="1102444" y="857134"/>
                  </a:lnTo>
                  <a:lnTo>
                    <a:pt x="1092104" y="866986"/>
                  </a:lnTo>
                  <a:lnTo>
                    <a:pt x="1079741" y="874439"/>
                  </a:lnTo>
                  <a:lnTo>
                    <a:pt x="1066042" y="880233"/>
                  </a:lnTo>
                  <a:lnTo>
                    <a:pt x="1058408" y="882828"/>
                  </a:lnTo>
                  <a:lnTo>
                    <a:pt x="939106" y="798896"/>
                  </a:lnTo>
                  <a:lnTo>
                    <a:pt x="899665" y="771805"/>
                  </a:lnTo>
                  <a:lnTo>
                    <a:pt x="857817" y="748101"/>
                  </a:lnTo>
                  <a:lnTo>
                    <a:pt x="813727" y="727888"/>
                  </a:lnTo>
                  <a:lnTo>
                    <a:pt x="807232" y="725234"/>
                  </a:lnTo>
                  <a:lnTo>
                    <a:pt x="801001" y="721770"/>
                  </a:lnTo>
                  <a:lnTo>
                    <a:pt x="792629" y="717642"/>
                  </a:lnTo>
                  <a:close/>
                </a:path>
                <a:path w="1102994" h="886459">
                  <a:moveTo>
                    <a:pt x="678397" y="520918"/>
                  </a:moveTo>
                  <a:lnTo>
                    <a:pt x="487401" y="386548"/>
                  </a:lnTo>
                  <a:lnTo>
                    <a:pt x="497569" y="392201"/>
                  </a:lnTo>
                  <a:lnTo>
                    <a:pt x="516801" y="400968"/>
                  </a:lnTo>
                  <a:lnTo>
                    <a:pt x="556134" y="416613"/>
                  </a:lnTo>
                  <a:lnTo>
                    <a:pt x="612800" y="433456"/>
                  </a:lnTo>
                  <a:lnTo>
                    <a:pt x="687599" y="444961"/>
                  </a:lnTo>
                  <a:lnTo>
                    <a:pt x="725653" y="446145"/>
                  </a:lnTo>
                  <a:lnTo>
                    <a:pt x="736904" y="445756"/>
                  </a:lnTo>
                  <a:lnTo>
                    <a:pt x="748134" y="444484"/>
                  </a:lnTo>
                  <a:lnTo>
                    <a:pt x="758979" y="441863"/>
                  </a:lnTo>
                  <a:lnTo>
                    <a:pt x="769529" y="437317"/>
                  </a:lnTo>
                  <a:lnTo>
                    <a:pt x="796033" y="455964"/>
                  </a:lnTo>
                  <a:lnTo>
                    <a:pt x="784924" y="473667"/>
                  </a:lnTo>
                  <a:lnTo>
                    <a:pt x="781479" y="479212"/>
                  </a:lnTo>
                  <a:lnTo>
                    <a:pt x="752617" y="508938"/>
                  </a:lnTo>
                  <a:lnTo>
                    <a:pt x="713434" y="520541"/>
                  </a:lnTo>
                  <a:lnTo>
                    <a:pt x="693738" y="521065"/>
                  </a:lnTo>
                  <a:lnTo>
                    <a:pt x="678397" y="520918"/>
                  </a:lnTo>
                  <a:close/>
                </a:path>
                <a:path w="1102994" h="886459">
                  <a:moveTo>
                    <a:pt x="1030639" y="882669"/>
                  </a:moveTo>
                  <a:lnTo>
                    <a:pt x="1024630" y="877565"/>
                  </a:lnTo>
                  <a:lnTo>
                    <a:pt x="1020225" y="872704"/>
                  </a:lnTo>
                  <a:lnTo>
                    <a:pt x="1015538" y="868027"/>
                  </a:lnTo>
                  <a:lnTo>
                    <a:pt x="1011010" y="863232"/>
                  </a:lnTo>
                  <a:lnTo>
                    <a:pt x="976215" y="829379"/>
                  </a:lnTo>
                  <a:lnTo>
                    <a:pt x="939106" y="798896"/>
                  </a:lnTo>
                  <a:lnTo>
                    <a:pt x="1058408" y="882828"/>
                  </a:lnTo>
                  <a:lnTo>
                    <a:pt x="1051694" y="885111"/>
                  </a:lnTo>
                  <a:lnTo>
                    <a:pt x="1044401" y="886431"/>
                  </a:lnTo>
                  <a:lnTo>
                    <a:pt x="1037306" y="885621"/>
                  </a:lnTo>
                  <a:lnTo>
                    <a:pt x="1030639" y="882669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22126" y="16479695"/>
              <a:ext cx="1993147" cy="1862998"/>
            </a:xfrm>
            <a:prstGeom prst="rect">
              <a:avLst/>
            </a:prstGeom>
          </p:spPr>
        </p:pic>
      </p:grp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2988283" y="4083050"/>
            <a:ext cx="8976360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pc="-190" dirty="0"/>
              <a:t>TAJUK KERTAS KAJIAN</a:t>
            </a:r>
            <a:endParaRPr spc="-70" dirty="0"/>
          </a:p>
        </p:txBody>
      </p:sp>
      <p:grpSp>
        <p:nvGrpSpPr>
          <p:cNvPr id="47" name="object 47"/>
          <p:cNvGrpSpPr/>
          <p:nvPr/>
        </p:nvGrpSpPr>
        <p:grpSpPr>
          <a:xfrm>
            <a:off x="1291678" y="4938092"/>
            <a:ext cx="12495556" cy="2447201"/>
            <a:chOff x="1291678" y="2995433"/>
            <a:chExt cx="12495556" cy="2447201"/>
          </a:xfrm>
        </p:grpSpPr>
        <p:sp>
          <p:nvSpPr>
            <p:cNvPr id="48" name="object 48"/>
            <p:cNvSpPr/>
            <p:nvPr/>
          </p:nvSpPr>
          <p:spPr>
            <a:xfrm>
              <a:off x="5577992" y="2995433"/>
              <a:ext cx="3985260" cy="70485"/>
            </a:xfrm>
            <a:custGeom>
              <a:avLst/>
              <a:gdLst/>
              <a:ahLst/>
              <a:cxnLst/>
              <a:rect l="l" t="t" r="r" b="b"/>
              <a:pathLst>
                <a:path w="3985259" h="70485">
                  <a:moveTo>
                    <a:pt x="0" y="67573"/>
                  </a:moveTo>
                  <a:lnTo>
                    <a:pt x="510" y="40806"/>
                  </a:lnTo>
                  <a:lnTo>
                    <a:pt x="105017" y="42753"/>
                  </a:lnTo>
                  <a:lnTo>
                    <a:pt x="132501" y="42952"/>
                  </a:lnTo>
                  <a:lnTo>
                    <a:pt x="159996" y="42593"/>
                  </a:lnTo>
                  <a:lnTo>
                    <a:pt x="186955" y="41388"/>
                  </a:lnTo>
                  <a:lnTo>
                    <a:pt x="213915" y="40136"/>
                  </a:lnTo>
                  <a:lnTo>
                    <a:pt x="268917" y="38767"/>
                  </a:lnTo>
                  <a:lnTo>
                    <a:pt x="295877" y="37515"/>
                  </a:lnTo>
                  <a:lnTo>
                    <a:pt x="563829" y="24776"/>
                  </a:lnTo>
                  <a:lnTo>
                    <a:pt x="693393" y="18322"/>
                  </a:lnTo>
                  <a:lnTo>
                    <a:pt x="713979" y="18715"/>
                  </a:lnTo>
                  <a:lnTo>
                    <a:pt x="956100" y="5388"/>
                  </a:lnTo>
                  <a:lnTo>
                    <a:pt x="1009970" y="2988"/>
                  </a:lnTo>
                  <a:lnTo>
                    <a:pt x="1064386" y="1598"/>
                  </a:lnTo>
                  <a:lnTo>
                    <a:pt x="1275006" y="0"/>
                  </a:lnTo>
                  <a:lnTo>
                    <a:pt x="1326229" y="644"/>
                  </a:lnTo>
                  <a:lnTo>
                    <a:pt x="3417153" y="39012"/>
                  </a:lnTo>
                  <a:lnTo>
                    <a:pt x="3570272" y="37286"/>
                  </a:lnTo>
                  <a:lnTo>
                    <a:pt x="3671107" y="34691"/>
                  </a:lnTo>
                  <a:lnTo>
                    <a:pt x="3721991" y="32494"/>
                  </a:lnTo>
                  <a:lnTo>
                    <a:pt x="3812592" y="27532"/>
                  </a:lnTo>
                  <a:lnTo>
                    <a:pt x="3890095" y="22502"/>
                  </a:lnTo>
                  <a:lnTo>
                    <a:pt x="3929388" y="20556"/>
                  </a:lnTo>
                  <a:lnTo>
                    <a:pt x="3984990" y="16936"/>
                  </a:lnTo>
                  <a:lnTo>
                    <a:pt x="3984421" y="46762"/>
                  </a:lnTo>
                  <a:lnTo>
                    <a:pt x="3866950" y="55067"/>
                  </a:lnTo>
                  <a:lnTo>
                    <a:pt x="3734445" y="61465"/>
                  </a:lnTo>
                  <a:lnTo>
                    <a:pt x="3701282" y="62599"/>
                  </a:lnTo>
                  <a:lnTo>
                    <a:pt x="3633873" y="63730"/>
                  </a:lnTo>
                  <a:lnTo>
                    <a:pt x="3564652" y="65942"/>
                  </a:lnTo>
                  <a:lnTo>
                    <a:pt x="3498070" y="67089"/>
                  </a:lnTo>
                  <a:lnTo>
                    <a:pt x="3463666" y="68200"/>
                  </a:lnTo>
                  <a:lnTo>
                    <a:pt x="3408940" y="68607"/>
                  </a:lnTo>
                  <a:lnTo>
                    <a:pt x="1316835" y="30217"/>
                  </a:lnTo>
                  <a:lnTo>
                    <a:pt x="1221040" y="29118"/>
                  </a:lnTo>
                  <a:lnTo>
                    <a:pt x="1125213" y="29475"/>
                  </a:lnTo>
                  <a:lnTo>
                    <a:pt x="1029358" y="31290"/>
                  </a:lnTo>
                  <a:lnTo>
                    <a:pt x="981420" y="32743"/>
                  </a:lnTo>
                  <a:lnTo>
                    <a:pt x="984361" y="32799"/>
                  </a:lnTo>
                  <a:lnTo>
                    <a:pt x="742876" y="46043"/>
                  </a:lnTo>
                  <a:lnTo>
                    <a:pt x="695823" y="45146"/>
                  </a:lnTo>
                  <a:lnTo>
                    <a:pt x="656026" y="47083"/>
                  </a:lnTo>
                  <a:lnTo>
                    <a:pt x="615941" y="49572"/>
                  </a:lnTo>
                  <a:lnTo>
                    <a:pt x="575306" y="52051"/>
                  </a:lnTo>
                  <a:lnTo>
                    <a:pt x="216151" y="67513"/>
                  </a:lnTo>
                  <a:lnTo>
                    <a:pt x="156370" y="68790"/>
                  </a:lnTo>
                  <a:lnTo>
                    <a:pt x="127578" y="70007"/>
                  </a:lnTo>
                  <a:lnTo>
                    <a:pt x="0" y="67573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1419402" y="3479913"/>
              <a:ext cx="12353925" cy="1948814"/>
            </a:xfrm>
            <a:custGeom>
              <a:avLst/>
              <a:gdLst/>
              <a:ahLst/>
              <a:cxnLst/>
              <a:rect l="l" t="t" r="r" b="b"/>
              <a:pathLst>
                <a:path w="12353925" h="1948814">
                  <a:moveTo>
                    <a:pt x="12353430" y="0"/>
                  </a:moveTo>
                  <a:lnTo>
                    <a:pt x="0" y="0"/>
                  </a:lnTo>
                  <a:lnTo>
                    <a:pt x="0" y="1801990"/>
                  </a:lnTo>
                  <a:lnTo>
                    <a:pt x="0" y="1948319"/>
                  </a:lnTo>
                  <a:lnTo>
                    <a:pt x="12353430" y="1948319"/>
                  </a:lnTo>
                  <a:lnTo>
                    <a:pt x="12353430" y="1801990"/>
                  </a:lnTo>
                  <a:lnTo>
                    <a:pt x="12353430" y="0"/>
                  </a:lnTo>
                  <a:close/>
                </a:path>
              </a:pathLst>
            </a:custGeom>
            <a:solidFill>
              <a:srgbClr val="8B9E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405369" y="3465879"/>
              <a:ext cx="12381865" cy="1976755"/>
            </a:xfrm>
            <a:custGeom>
              <a:avLst/>
              <a:gdLst/>
              <a:ahLst/>
              <a:cxnLst/>
              <a:rect l="l" t="t" r="r" b="b"/>
              <a:pathLst>
                <a:path w="12381865" h="1976754">
                  <a:moveTo>
                    <a:pt x="12381497" y="0"/>
                  </a:moveTo>
                  <a:lnTo>
                    <a:pt x="12353442" y="0"/>
                  </a:lnTo>
                  <a:lnTo>
                    <a:pt x="12153748" y="0"/>
                  </a:lnTo>
                  <a:lnTo>
                    <a:pt x="12153748" y="28067"/>
                  </a:lnTo>
                  <a:lnTo>
                    <a:pt x="12353442" y="28067"/>
                  </a:lnTo>
                  <a:lnTo>
                    <a:pt x="12353442" y="1948319"/>
                  </a:lnTo>
                  <a:lnTo>
                    <a:pt x="28067" y="1948319"/>
                  </a:lnTo>
                  <a:lnTo>
                    <a:pt x="28067" y="1816023"/>
                  </a:lnTo>
                  <a:lnTo>
                    <a:pt x="0" y="1816023"/>
                  </a:lnTo>
                  <a:lnTo>
                    <a:pt x="0" y="1976386"/>
                  </a:lnTo>
                  <a:lnTo>
                    <a:pt x="28067" y="1976386"/>
                  </a:lnTo>
                  <a:lnTo>
                    <a:pt x="12353442" y="1976386"/>
                  </a:lnTo>
                  <a:lnTo>
                    <a:pt x="12381497" y="1976386"/>
                  </a:lnTo>
                  <a:lnTo>
                    <a:pt x="12381497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305717" y="3372835"/>
              <a:ext cx="12253595" cy="1909445"/>
            </a:xfrm>
            <a:custGeom>
              <a:avLst/>
              <a:gdLst/>
              <a:ahLst/>
              <a:cxnLst/>
              <a:rect l="l" t="t" r="r" b="b"/>
              <a:pathLst>
                <a:path w="12253594" h="1909445">
                  <a:moveTo>
                    <a:pt x="12253399" y="1909058"/>
                  </a:moveTo>
                  <a:lnTo>
                    <a:pt x="0" y="1909058"/>
                  </a:lnTo>
                  <a:lnTo>
                    <a:pt x="0" y="0"/>
                  </a:lnTo>
                  <a:lnTo>
                    <a:pt x="12253399" y="0"/>
                  </a:lnTo>
                  <a:lnTo>
                    <a:pt x="12253399" y="19090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91678" y="3358818"/>
              <a:ext cx="12281535" cy="1937385"/>
            </a:xfrm>
            <a:custGeom>
              <a:avLst/>
              <a:gdLst/>
              <a:ahLst/>
              <a:cxnLst/>
              <a:rect l="l" t="t" r="r" b="b"/>
              <a:pathLst>
                <a:path w="12281535" h="1937385">
                  <a:moveTo>
                    <a:pt x="12281459" y="0"/>
                  </a:moveTo>
                  <a:lnTo>
                    <a:pt x="12253405" y="0"/>
                  </a:lnTo>
                  <a:lnTo>
                    <a:pt x="12253405" y="28054"/>
                  </a:lnTo>
                  <a:lnTo>
                    <a:pt x="12253405" y="1909051"/>
                  </a:lnTo>
                  <a:lnTo>
                    <a:pt x="28067" y="1909051"/>
                  </a:lnTo>
                  <a:lnTo>
                    <a:pt x="28067" y="28054"/>
                  </a:lnTo>
                  <a:lnTo>
                    <a:pt x="12253405" y="28054"/>
                  </a:lnTo>
                  <a:lnTo>
                    <a:pt x="12253405" y="0"/>
                  </a:lnTo>
                  <a:lnTo>
                    <a:pt x="28067" y="0"/>
                  </a:lnTo>
                  <a:lnTo>
                    <a:pt x="0" y="0"/>
                  </a:lnTo>
                  <a:lnTo>
                    <a:pt x="0" y="1937105"/>
                  </a:lnTo>
                  <a:lnTo>
                    <a:pt x="28067" y="1937105"/>
                  </a:lnTo>
                  <a:lnTo>
                    <a:pt x="12253405" y="1937105"/>
                  </a:lnTo>
                  <a:lnTo>
                    <a:pt x="12281459" y="1937105"/>
                  </a:lnTo>
                  <a:lnTo>
                    <a:pt x="12281459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5801486" y="9005994"/>
            <a:ext cx="3169920" cy="1504899"/>
          </a:xfrm>
          <a:prstGeom prst="rect">
            <a:avLst/>
          </a:prstGeom>
          <a:ln w="28081">
            <a:solidFill>
              <a:srgbClr val="0F1B9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234315" marR="361315">
              <a:lnSpc>
                <a:spcPts val="1310"/>
              </a:lnSpc>
            </a:pPr>
            <a:endParaRPr lang="en-US" sz="14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234315" marR="361315">
              <a:lnSpc>
                <a:spcPts val="1310"/>
              </a:lnSpc>
            </a:pP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Terangkan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bagaimana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anda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telah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menjalankan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penyelidikan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anda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.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Apakah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kaedah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yang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digunakan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?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Adakah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terdapat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apa-apa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teknologi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khas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Trebuchet MS"/>
                <a:cs typeface="Trebuchet MS"/>
              </a:rPr>
              <a:t>digunakan</a:t>
            </a:r>
            <a:r>
              <a:rPr lang="en-US" sz="1400" dirty="0">
                <a:solidFill>
                  <a:schemeClr val="tx2"/>
                </a:solidFill>
                <a:latin typeface="Trebuchet MS"/>
                <a:cs typeface="Trebuchet MS"/>
              </a:rPr>
              <a:t>?</a:t>
            </a:r>
          </a:p>
          <a:p>
            <a:pPr marL="234315" marR="361315">
              <a:lnSpc>
                <a:spcPts val="1310"/>
              </a:lnSpc>
            </a:pPr>
            <a:endParaRPr lang="en-US" sz="14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234315" marR="361315">
              <a:lnSpc>
                <a:spcPts val="1310"/>
              </a:lnSpc>
            </a:pPr>
            <a:endParaRPr lang="en-US" sz="14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795683" y="8411815"/>
            <a:ext cx="3032997" cy="3783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10" dirty="0" err="1">
                <a:solidFill>
                  <a:srgbClr val="0F1B91"/>
                </a:solidFill>
                <a:latin typeface="Trebuchet MS"/>
                <a:cs typeface="Trebuchet MS"/>
              </a:rPr>
              <a:t>Metodologi</a:t>
            </a:r>
            <a:r>
              <a:rPr lang="en-US" sz="2350" b="1" spc="-10" dirty="0">
                <a:solidFill>
                  <a:srgbClr val="0F1B91"/>
                </a:solidFill>
                <a:latin typeface="Trebuchet MS"/>
                <a:cs typeface="Trebuchet MS"/>
              </a:rPr>
              <a:t> Kajian</a:t>
            </a:r>
            <a:endParaRPr sz="2350" dirty="0">
              <a:latin typeface="Trebuchet MS"/>
              <a:cs typeface="Trebuchet MS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5090160" y="7689850"/>
            <a:ext cx="8898534" cy="11101234"/>
            <a:chOff x="5090160" y="7689850"/>
            <a:chExt cx="8898534" cy="11101234"/>
          </a:xfrm>
        </p:grpSpPr>
        <p:sp>
          <p:nvSpPr>
            <p:cNvPr id="57" name="object 57"/>
            <p:cNvSpPr/>
            <p:nvPr/>
          </p:nvSpPr>
          <p:spPr>
            <a:xfrm>
              <a:off x="5090160" y="7689850"/>
              <a:ext cx="5114290" cy="4783455"/>
            </a:xfrm>
            <a:custGeom>
              <a:avLst/>
              <a:gdLst/>
              <a:ahLst/>
              <a:cxnLst/>
              <a:rect l="l" t="t" r="r" b="b"/>
              <a:pathLst>
                <a:path w="5114290" h="4783455">
                  <a:moveTo>
                    <a:pt x="1252283" y="4466336"/>
                  </a:moveTo>
                  <a:lnTo>
                    <a:pt x="1247978" y="4445012"/>
                  </a:lnTo>
                  <a:lnTo>
                    <a:pt x="1247584" y="4443323"/>
                  </a:lnTo>
                  <a:lnTo>
                    <a:pt x="1246682" y="4441787"/>
                  </a:lnTo>
                  <a:lnTo>
                    <a:pt x="1246162" y="4440123"/>
                  </a:lnTo>
                  <a:lnTo>
                    <a:pt x="1230210" y="4397667"/>
                  </a:lnTo>
                  <a:lnTo>
                    <a:pt x="1223175" y="4388650"/>
                  </a:lnTo>
                  <a:lnTo>
                    <a:pt x="1214412" y="4377410"/>
                  </a:lnTo>
                  <a:lnTo>
                    <a:pt x="1192276" y="4370070"/>
                  </a:lnTo>
                  <a:lnTo>
                    <a:pt x="1117409" y="4362170"/>
                  </a:lnTo>
                  <a:lnTo>
                    <a:pt x="1097495" y="4359859"/>
                  </a:lnTo>
                  <a:lnTo>
                    <a:pt x="1044155" y="4348950"/>
                  </a:lnTo>
                  <a:lnTo>
                    <a:pt x="981176" y="4322724"/>
                  </a:lnTo>
                  <a:lnTo>
                    <a:pt x="945184" y="4299890"/>
                  </a:lnTo>
                  <a:lnTo>
                    <a:pt x="937679" y="4296740"/>
                  </a:lnTo>
                  <a:lnTo>
                    <a:pt x="930541" y="4292993"/>
                  </a:lnTo>
                  <a:lnTo>
                    <a:pt x="928776" y="4295013"/>
                  </a:lnTo>
                  <a:lnTo>
                    <a:pt x="925042" y="4298670"/>
                  </a:lnTo>
                  <a:lnTo>
                    <a:pt x="933805" y="4335983"/>
                  </a:lnTo>
                  <a:lnTo>
                    <a:pt x="964006" y="4382973"/>
                  </a:lnTo>
                  <a:lnTo>
                    <a:pt x="992492" y="4408398"/>
                  </a:lnTo>
                  <a:lnTo>
                    <a:pt x="1007592" y="4421683"/>
                  </a:lnTo>
                  <a:lnTo>
                    <a:pt x="981786" y="4424324"/>
                  </a:lnTo>
                  <a:lnTo>
                    <a:pt x="956449" y="4425035"/>
                  </a:lnTo>
                  <a:lnTo>
                    <a:pt x="931430" y="4424350"/>
                  </a:lnTo>
                  <a:lnTo>
                    <a:pt x="850404" y="4415764"/>
                  </a:lnTo>
                  <a:lnTo>
                    <a:pt x="796048" y="4402594"/>
                  </a:lnTo>
                  <a:lnTo>
                    <a:pt x="743369" y="4383557"/>
                  </a:lnTo>
                  <a:lnTo>
                    <a:pt x="692226" y="4358881"/>
                  </a:lnTo>
                  <a:lnTo>
                    <a:pt x="665187" y="4345013"/>
                  </a:lnTo>
                  <a:lnTo>
                    <a:pt x="637590" y="4332148"/>
                  </a:lnTo>
                  <a:lnTo>
                    <a:pt x="609676" y="4319917"/>
                  </a:lnTo>
                  <a:lnTo>
                    <a:pt x="581685" y="4307929"/>
                  </a:lnTo>
                  <a:lnTo>
                    <a:pt x="531050" y="4291431"/>
                  </a:lnTo>
                  <a:lnTo>
                    <a:pt x="479666" y="4284256"/>
                  </a:lnTo>
                  <a:lnTo>
                    <a:pt x="433933" y="4285031"/>
                  </a:lnTo>
                  <a:lnTo>
                    <a:pt x="361759" y="4296092"/>
                  </a:lnTo>
                  <a:lnTo>
                    <a:pt x="284429" y="4317047"/>
                  </a:lnTo>
                  <a:lnTo>
                    <a:pt x="240233" y="4333075"/>
                  </a:lnTo>
                  <a:lnTo>
                    <a:pt x="196964" y="4351769"/>
                  </a:lnTo>
                  <a:lnTo>
                    <a:pt x="154673" y="4373156"/>
                  </a:lnTo>
                  <a:lnTo>
                    <a:pt x="116027" y="4395800"/>
                  </a:lnTo>
                  <a:lnTo>
                    <a:pt x="79070" y="4420781"/>
                  </a:lnTo>
                  <a:lnTo>
                    <a:pt x="43776" y="4448060"/>
                  </a:lnTo>
                  <a:lnTo>
                    <a:pt x="10147" y="4477651"/>
                  </a:lnTo>
                  <a:lnTo>
                    <a:pt x="0" y="4512805"/>
                  </a:lnTo>
                  <a:lnTo>
                    <a:pt x="8255" y="4529429"/>
                  </a:lnTo>
                  <a:lnTo>
                    <a:pt x="24320" y="4539551"/>
                  </a:lnTo>
                  <a:lnTo>
                    <a:pt x="31724" y="4540021"/>
                  </a:lnTo>
                  <a:lnTo>
                    <a:pt x="39801" y="4538281"/>
                  </a:lnTo>
                  <a:lnTo>
                    <a:pt x="91592" y="4513783"/>
                  </a:lnTo>
                  <a:lnTo>
                    <a:pt x="126619" y="4494288"/>
                  </a:lnTo>
                  <a:lnTo>
                    <a:pt x="174790" y="4468342"/>
                  </a:lnTo>
                  <a:lnTo>
                    <a:pt x="224764" y="4447057"/>
                  </a:lnTo>
                  <a:lnTo>
                    <a:pt x="276225" y="4430077"/>
                  </a:lnTo>
                  <a:lnTo>
                    <a:pt x="328904" y="4417047"/>
                  </a:lnTo>
                  <a:lnTo>
                    <a:pt x="382117" y="4406404"/>
                  </a:lnTo>
                  <a:lnTo>
                    <a:pt x="435762" y="4398340"/>
                  </a:lnTo>
                  <a:lnTo>
                    <a:pt x="489889" y="4395216"/>
                  </a:lnTo>
                  <a:lnTo>
                    <a:pt x="544601" y="4399394"/>
                  </a:lnTo>
                  <a:lnTo>
                    <a:pt x="585939" y="4408373"/>
                  </a:lnTo>
                  <a:lnTo>
                    <a:pt x="625830" y="4421416"/>
                  </a:lnTo>
                  <a:lnTo>
                    <a:pt x="664667" y="4437443"/>
                  </a:lnTo>
                  <a:lnTo>
                    <a:pt x="702856" y="4455338"/>
                  </a:lnTo>
                  <a:lnTo>
                    <a:pt x="753287" y="4482033"/>
                  </a:lnTo>
                  <a:lnTo>
                    <a:pt x="800214" y="4504220"/>
                  </a:lnTo>
                  <a:lnTo>
                    <a:pt x="848360" y="4521162"/>
                  </a:lnTo>
                  <a:lnTo>
                    <a:pt x="897724" y="4532846"/>
                  </a:lnTo>
                  <a:lnTo>
                    <a:pt x="948334" y="4539259"/>
                  </a:lnTo>
                  <a:lnTo>
                    <a:pt x="1000188" y="4540389"/>
                  </a:lnTo>
                  <a:lnTo>
                    <a:pt x="1004328" y="4540301"/>
                  </a:lnTo>
                  <a:lnTo>
                    <a:pt x="1008468" y="4540669"/>
                  </a:lnTo>
                  <a:lnTo>
                    <a:pt x="1016152" y="4540974"/>
                  </a:lnTo>
                  <a:lnTo>
                    <a:pt x="1011986" y="4547870"/>
                  </a:lnTo>
                  <a:lnTo>
                    <a:pt x="1009675" y="4552861"/>
                  </a:lnTo>
                  <a:lnTo>
                    <a:pt x="964184" y="4608004"/>
                  </a:lnTo>
                  <a:lnTo>
                    <a:pt x="937615" y="4643183"/>
                  </a:lnTo>
                  <a:lnTo>
                    <a:pt x="931570" y="4652429"/>
                  </a:lnTo>
                  <a:lnTo>
                    <a:pt x="925474" y="4661624"/>
                  </a:lnTo>
                  <a:lnTo>
                    <a:pt x="913599" y="4686058"/>
                  </a:lnTo>
                  <a:lnTo>
                    <a:pt x="910971" y="4710036"/>
                  </a:lnTo>
                  <a:lnTo>
                    <a:pt x="916800" y="4733607"/>
                  </a:lnTo>
                  <a:lnTo>
                    <a:pt x="930300" y="4756886"/>
                  </a:lnTo>
                  <a:lnTo>
                    <a:pt x="933907" y="4762525"/>
                  </a:lnTo>
                  <a:lnTo>
                    <a:pt x="937158" y="4768786"/>
                  </a:lnTo>
                  <a:lnTo>
                    <a:pt x="940422" y="4775670"/>
                  </a:lnTo>
                  <a:lnTo>
                    <a:pt x="944105" y="4783201"/>
                  </a:lnTo>
                  <a:lnTo>
                    <a:pt x="949185" y="4778324"/>
                  </a:lnTo>
                  <a:lnTo>
                    <a:pt x="952779" y="4776025"/>
                  </a:lnTo>
                  <a:lnTo>
                    <a:pt x="984834" y="4727232"/>
                  </a:lnTo>
                  <a:lnTo>
                    <a:pt x="1017917" y="4684585"/>
                  </a:lnTo>
                  <a:lnTo>
                    <a:pt x="1053820" y="4644644"/>
                  </a:lnTo>
                  <a:lnTo>
                    <a:pt x="1092327" y="4607179"/>
                  </a:lnTo>
                  <a:lnTo>
                    <a:pt x="1133221" y="4571987"/>
                  </a:lnTo>
                  <a:lnTo>
                    <a:pt x="1176299" y="4538891"/>
                  </a:lnTo>
                  <a:lnTo>
                    <a:pt x="1225435" y="4505071"/>
                  </a:lnTo>
                  <a:lnTo>
                    <a:pt x="1242606" y="4492079"/>
                  </a:lnTo>
                  <a:lnTo>
                    <a:pt x="1251026" y="4480585"/>
                  </a:lnTo>
                  <a:lnTo>
                    <a:pt x="1252283" y="4466336"/>
                  </a:lnTo>
                  <a:close/>
                </a:path>
                <a:path w="5114290" h="4783455">
                  <a:moveTo>
                    <a:pt x="3892867" y="3360547"/>
                  </a:moveTo>
                  <a:lnTo>
                    <a:pt x="3892537" y="3355670"/>
                  </a:lnTo>
                  <a:lnTo>
                    <a:pt x="3888092" y="3350183"/>
                  </a:lnTo>
                  <a:lnTo>
                    <a:pt x="3869550" y="3331057"/>
                  </a:lnTo>
                  <a:lnTo>
                    <a:pt x="3854335" y="3309556"/>
                  </a:lnTo>
                  <a:lnTo>
                    <a:pt x="3803078" y="3219996"/>
                  </a:lnTo>
                  <a:lnTo>
                    <a:pt x="3779037" y="3175774"/>
                  </a:lnTo>
                  <a:lnTo>
                    <a:pt x="3755694" y="3131172"/>
                  </a:lnTo>
                  <a:lnTo>
                    <a:pt x="3732898" y="3086290"/>
                  </a:lnTo>
                  <a:lnTo>
                    <a:pt x="3688181" y="2996031"/>
                  </a:lnTo>
                  <a:lnTo>
                    <a:pt x="3654399" y="2926207"/>
                  </a:lnTo>
                  <a:lnTo>
                    <a:pt x="3654044" y="2925470"/>
                  </a:lnTo>
                  <a:lnTo>
                    <a:pt x="3646767" y="2912630"/>
                  </a:lnTo>
                  <a:lnTo>
                    <a:pt x="3637648" y="2903347"/>
                  </a:lnTo>
                  <a:lnTo>
                    <a:pt x="3625443" y="2898317"/>
                  </a:lnTo>
                  <a:lnTo>
                    <a:pt x="3608895" y="2898216"/>
                  </a:lnTo>
                  <a:lnTo>
                    <a:pt x="3597465" y="2900743"/>
                  </a:lnTo>
                  <a:lnTo>
                    <a:pt x="3587204" y="2903867"/>
                  </a:lnTo>
                  <a:lnTo>
                    <a:pt x="3586175" y="2904185"/>
                  </a:lnTo>
                  <a:lnTo>
                    <a:pt x="3575494" y="2906814"/>
                  </a:lnTo>
                  <a:lnTo>
                    <a:pt x="3566325" y="2906903"/>
                  </a:lnTo>
                  <a:lnTo>
                    <a:pt x="3539655" y="2906407"/>
                  </a:lnTo>
                  <a:lnTo>
                    <a:pt x="3538512" y="2906382"/>
                  </a:lnTo>
                  <a:lnTo>
                    <a:pt x="3519017" y="2916009"/>
                  </a:lnTo>
                  <a:lnTo>
                    <a:pt x="3516769" y="2918790"/>
                  </a:lnTo>
                  <a:lnTo>
                    <a:pt x="3516769" y="3186963"/>
                  </a:lnTo>
                  <a:lnTo>
                    <a:pt x="3516655" y="3187154"/>
                  </a:lnTo>
                  <a:lnTo>
                    <a:pt x="3516541" y="3187357"/>
                  </a:lnTo>
                  <a:lnTo>
                    <a:pt x="3516287" y="3186709"/>
                  </a:lnTo>
                  <a:lnTo>
                    <a:pt x="3516223" y="3186074"/>
                  </a:lnTo>
                  <a:lnTo>
                    <a:pt x="3515766" y="3185414"/>
                  </a:lnTo>
                  <a:lnTo>
                    <a:pt x="3516249" y="3185871"/>
                  </a:lnTo>
                  <a:lnTo>
                    <a:pt x="3516769" y="3186963"/>
                  </a:lnTo>
                  <a:lnTo>
                    <a:pt x="3516769" y="2918790"/>
                  </a:lnTo>
                  <a:lnTo>
                    <a:pt x="3494189" y="2955607"/>
                  </a:lnTo>
                  <a:lnTo>
                    <a:pt x="3475507" y="3000756"/>
                  </a:lnTo>
                  <a:lnTo>
                    <a:pt x="3457651" y="3046171"/>
                  </a:lnTo>
                  <a:lnTo>
                    <a:pt x="3440684" y="3091865"/>
                  </a:lnTo>
                  <a:lnTo>
                    <a:pt x="3424656" y="3137878"/>
                  </a:lnTo>
                  <a:lnTo>
                    <a:pt x="3409632" y="3184194"/>
                  </a:lnTo>
                  <a:lnTo>
                    <a:pt x="3395675" y="3230867"/>
                  </a:lnTo>
                  <a:lnTo>
                    <a:pt x="3382835" y="3277895"/>
                  </a:lnTo>
                  <a:lnTo>
                    <a:pt x="3371164" y="3325291"/>
                  </a:lnTo>
                  <a:lnTo>
                    <a:pt x="3360724" y="3373094"/>
                  </a:lnTo>
                  <a:lnTo>
                    <a:pt x="3357461" y="3404933"/>
                  </a:lnTo>
                  <a:lnTo>
                    <a:pt x="3364433" y="3424212"/>
                  </a:lnTo>
                  <a:lnTo>
                    <a:pt x="3383089" y="3432467"/>
                  </a:lnTo>
                  <a:lnTo>
                    <a:pt x="3414890" y="3431209"/>
                  </a:lnTo>
                  <a:lnTo>
                    <a:pt x="3421303" y="3430270"/>
                  </a:lnTo>
                  <a:lnTo>
                    <a:pt x="3427590" y="3428390"/>
                  </a:lnTo>
                  <a:lnTo>
                    <a:pt x="3434029" y="3427133"/>
                  </a:lnTo>
                  <a:lnTo>
                    <a:pt x="3448215" y="3422180"/>
                  </a:lnTo>
                  <a:lnTo>
                    <a:pt x="3458197" y="3413645"/>
                  </a:lnTo>
                  <a:lnTo>
                    <a:pt x="3463747" y="3402139"/>
                  </a:lnTo>
                  <a:lnTo>
                    <a:pt x="3464636" y="3388233"/>
                  </a:lnTo>
                  <a:lnTo>
                    <a:pt x="3464458" y="3374085"/>
                  </a:lnTo>
                  <a:lnTo>
                    <a:pt x="3466427" y="3360648"/>
                  </a:lnTo>
                  <a:lnTo>
                    <a:pt x="3469716" y="3347618"/>
                  </a:lnTo>
                  <a:lnTo>
                    <a:pt x="3483089" y="3301720"/>
                  </a:lnTo>
                  <a:lnTo>
                    <a:pt x="3513378" y="3203156"/>
                  </a:lnTo>
                  <a:lnTo>
                    <a:pt x="3515868" y="3202000"/>
                  </a:lnTo>
                  <a:lnTo>
                    <a:pt x="3518357" y="3202000"/>
                  </a:lnTo>
                  <a:lnTo>
                    <a:pt x="3520859" y="3203143"/>
                  </a:lnTo>
                  <a:lnTo>
                    <a:pt x="3521799" y="3312223"/>
                  </a:lnTo>
                  <a:lnTo>
                    <a:pt x="3520402" y="3401657"/>
                  </a:lnTo>
                  <a:lnTo>
                    <a:pt x="3521659" y="3454793"/>
                  </a:lnTo>
                  <a:lnTo>
                    <a:pt x="3525736" y="3561105"/>
                  </a:lnTo>
                  <a:lnTo>
                    <a:pt x="3526472" y="3614318"/>
                  </a:lnTo>
                  <a:lnTo>
                    <a:pt x="3525189" y="3659022"/>
                  </a:lnTo>
                  <a:lnTo>
                    <a:pt x="3520109" y="3720922"/>
                  </a:lnTo>
                  <a:lnTo>
                    <a:pt x="3516566" y="3765664"/>
                  </a:lnTo>
                  <a:lnTo>
                    <a:pt x="3516414" y="3810851"/>
                  </a:lnTo>
                  <a:lnTo>
                    <a:pt x="3518344" y="3856190"/>
                  </a:lnTo>
                  <a:lnTo>
                    <a:pt x="3521075" y="3901402"/>
                  </a:lnTo>
                  <a:lnTo>
                    <a:pt x="3521697" y="3936809"/>
                  </a:lnTo>
                  <a:lnTo>
                    <a:pt x="3520681" y="3972153"/>
                  </a:lnTo>
                  <a:lnTo>
                    <a:pt x="3520262" y="4007447"/>
                  </a:lnTo>
                  <a:lnTo>
                    <a:pt x="3522649" y="4042714"/>
                  </a:lnTo>
                  <a:lnTo>
                    <a:pt x="3525596" y="4057104"/>
                  </a:lnTo>
                  <a:lnTo>
                    <a:pt x="3530650" y="4064520"/>
                  </a:lnTo>
                  <a:lnTo>
                    <a:pt x="3538918" y="4065143"/>
                  </a:lnTo>
                  <a:lnTo>
                    <a:pt x="3551542" y="4059148"/>
                  </a:lnTo>
                  <a:lnTo>
                    <a:pt x="3581095" y="4040098"/>
                  </a:lnTo>
                  <a:lnTo>
                    <a:pt x="3606127" y="4017645"/>
                  </a:lnTo>
                  <a:lnTo>
                    <a:pt x="3622154" y="3988905"/>
                  </a:lnTo>
                  <a:lnTo>
                    <a:pt x="3624669" y="3950932"/>
                  </a:lnTo>
                  <a:lnTo>
                    <a:pt x="3624211" y="3943185"/>
                  </a:lnTo>
                  <a:lnTo>
                    <a:pt x="3624465" y="3935323"/>
                  </a:lnTo>
                  <a:lnTo>
                    <a:pt x="3624923" y="3927398"/>
                  </a:lnTo>
                  <a:lnTo>
                    <a:pt x="3625062" y="3919461"/>
                  </a:lnTo>
                  <a:lnTo>
                    <a:pt x="3624465" y="3870337"/>
                  </a:lnTo>
                  <a:lnTo>
                    <a:pt x="3624465" y="3821201"/>
                  </a:lnTo>
                  <a:lnTo>
                    <a:pt x="3632238" y="3306381"/>
                  </a:lnTo>
                  <a:lnTo>
                    <a:pt x="3632352" y="3196691"/>
                  </a:lnTo>
                  <a:lnTo>
                    <a:pt x="3642525" y="3206178"/>
                  </a:lnTo>
                  <a:lnTo>
                    <a:pt x="3649484" y="3216059"/>
                  </a:lnTo>
                  <a:lnTo>
                    <a:pt x="3654666" y="3225952"/>
                  </a:lnTo>
                  <a:lnTo>
                    <a:pt x="3659530" y="3235401"/>
                  </a:lnTo>
                  <a:lnTo>
                    <a:pt x="3677945" y="3265576"/>
                  </a:lnTo>
                  <a:lnTo>
                    <a:pt x="3697782" y="3294748"/>
                  </a:lnTo>
                  <a:lnTo>
                    <a:pt x="3739172" y="3351911"/>
                  </a:lnTo>
                  <a:lnTo>
                    <a:pt x="3774046" y="3382429"/>
                  </a:lnTo>
                  <a:lnTo>
                    <a:pt x="3812844" y="3390874"/>
                  </a:lnTo>
                  <a:lnTo>
                    <a:pt x="3851300" y="3383953"/>
                  </a:lnTo>
                  <a:lnTo>
                    <a:pt x="3885146" y="3368395"/>
                  </a:lnTo>
                  <a:lnTo>
                    <a:pt x="3890073" y="3364788"/>
                  </a:lnTo>
                  <a:lnTo>
                    <a:pt x="3892867" y="3360547"/>
                  </a:lnTo>
                  <a:close/>
                </a:path>
                <a:path w="5114290" h="4783455">
                  <a:moveTo>
                    <a:pt x="5114163" y="78587"/>
                  </a:moveTo>
                  <a:lnTo>
                    <a:pt x="5113426" y="64592"/>
                  </a:lnTo>
                  <a:lnTo>
                    <a:pt x="5107444" y="49644"/>
                  </a:lnTo>
                  <a:lnTo>
                    <a:pt x="5105603" y="46367"/>
                  </a:lnTo>
                  <a:lnTo>
                    <a:pt x="5104435" y="42646"/>
                  </a:lnTo>
                  <a:lnTo>
                    <a:pt x="5075415" y="14973"/>
                  </a:lnTo>
                  <a:lnTo>
                    <a:pt x="4975276" y="8966"/>
                  </a:lnTo>
                  <a:lnTo>
                    <a:pt x="4820043" y="0"/>
                  </a:lnTo>
                  <a:lnTo>
                    <a:pt x="4815014" y="1181"/>
                  </a:lnTo>
                  <a:lnTo>
                    <a:pt x="4810544" y="1651"/>
                  </a:lnTo>
                  <a:lnTo>
                    <a:pt x="4808537" y="10401"/>
                  </a:lnTo>
                  <a:lnTo>
                    <a:pt x="4809909" y="18097"/>
                  </a:lnTo>
                  <a:lnTo>
                    <a:pt x="4812728" y="25260"/>
                  </a:lnTo>
                  <a:lnTo>
                    <a:pt x="4815040" y="32397"/>
                  </a:lnTo>
                  <a:lnTo>
                    <a:pt x="4848733" y="58115"/>
                  </a:lnTo>
                  <a:lnTo>
                    <a:pt x="4856111" y="58572"/>
                  </a:lnTo>
                  <a:lnTo>
                    <a:pt x="4863770" y="59321"/>
                  </a:lnTo>
                  <a:lnTo>
                    <a:pt x="4871745" y="60947"/>
                  </a:lnTo>
                  <a:lnTo>
                    <a:pt x="4880076" y="64008"/>
                  </a:lnTo>
                  <a:lnTo>
                    <a:pt x="4875885" y="66357"/>
                  </a:lnTo>
                  <a:lnTo>
                    <a:pt x="4874361" y="67551"/>
                  </a:lnTo>
                  <a:lnTo>
                    <a:pt x="4821288" y="87896"/>
                  </a:lnTo>
                  <a:lnTo>
                    <a:pt x="4770831" y="109334"/>
                  </a:lnTo>
                  <a:lnTo>
                    <a:pt x="4721212" y="132486"/>
                  </a:lnTo>
                  <a:lnTo>
                    <a:pt x="4672419" y="157327"/>
                  </a:lnTo>
                  <a:lnTo>
                    <a:pt x="4624438" y="183857"/>
                  </a:lnTo>
                  <a:lnTo>
                    <a:pt x="4577245" y="212051"/>
                  </a:lnTo>
                  <a:lnTo>
                    <a:pt x="4532731" y="240372"/>
                  </a:lnTo>
                  <a:lnTo>
                    <a:pt x="4489043" y="269760"/>
                  </a:lnTo>
                  <a:lnTo>
                    <a:pt x="4446270" y="300329"/>
                  </a:lnTo>
                  <a:lnTo>
                    <a:pt x="4404512" y="332193"/>
                  </a:lnTo>
                  <a:lnTo>
                    <a:pt x="4363847" y="365493"/>
                  </a:lnTo>
                  <a:lnTo>
                    <a:pt x="4324401" y="400329"/>
                  </a:lnTo>
                  <a:lnTo>
                    <a:pt x="4286237" y="436829"/>
                  </a:lnTo>
                  <a:lnTo>
                    <a:pt x="4246575" y="477964"/>
                  </a:lnTo>
                  <a:lnTo>
                    <a:pt x="4226992" y="498767"/>
                  </a:lnTo>
                  <a:lnTo>
                    <a:pt x="4207256" y="519417"/>
                  </a:lnTo>
                  <a:lnTo>
                    <a:pt x="4188815" y="540867"/>
                  </a:lnTo>
                  <a:lnTo>
                    <a:pt x="4171505" y="563333"/>
                  </a:lnTo>
                  <a:lnTo>
                    <a:pt x="4153077" y="584771"/>
                  </a:lnTo>
                  <a:lnTo>
                    <a:pt x="4101896" y="640842"/>
                  </a:lnTo>
                  <a:lnTo>
                    <a:pt x="4074350" y="679602"/>
                  </a:lnTo>
                  <a:lnTo>
                    <a:pt x="4049026" y="719645"/>
                  </a:lnTo>
                  <a:lnTo>
                    <a:pt x="4026230" y="761149"/>
                  </a:lnTo>
                  <a:lnTo>
                    <a:pt x="4006291" y="804278"/>
                  </a:lnTo>
                  <a:lnTo>
                    <a:pt x="3989540" y="849236"/>
                  </a:lnTo>
                  <a:lnTo>
                    <a:pt x="3975277" y="908519"/>
                  </a:lnTo>
                  <a:lnTo>
                    <a:pt x="3972877" y="938834"/>
                  </a:lnTo>
                  <a:lnTo>
                    <a:pt x="3974604" y="969645"/>
                  </a:lnTo>
                  <a:lnTo>
                    <a:pt x="3981729" y="990536"/>
                  </a:lnTo>
                  <a:lnTo>
                    <a:pt x="3995978" y="1005497"/>
                  </a:lnTo>
                  <a:lnTo>
                    <a:pt x="4015651" y="1013383"/>
                  </a:lnTo>
                  <a:lnTo>
                    <a:pt x="4039057" y="1013053"/>
                  </a:lnTo>
                  <a:lnTo>
                    <a:pt x="4039578" y="1010208"/>
                  </a:lnTo>
                  <a:lnTo>
                    <a:pt x="4040644" y="1007059"/>
                  </a:lnTo>
                  <a:lnTo>
                    <a:pt x="4042930" y="954151"/>
                  </a:lnTo>
                  <a:lnTo>
                    <a:pt x="4052913" y="906437"/>
                  </a:lnTo>
                  <a:lnTo>
                    <a:pt x="4069080" y="860348"/>
                  </a:lnTo>
                  <a:lnTo>
                    <a:pt x="4090047" y="815517"/>
                  </a:lnTo>
                  <a:lnTo>
                    <a:pt x="4114076" y="772248"/>
                  </a:lnTo>
                  <a:lnTo>
                    <a:pt x="4140428" y="730719"/>
                  </a:lnTo>
                  <a:lnTo>
                    <a:pt x="4168876" y="690753"/>
                  </a:lnTo>
                  <a:lnTo>
                    <a:pt x="4199229" y="652183"/>
                  </a:lnTo>
                  <a:lnTo>
                    <a:pt x="4231297" y="614845"/>
                  </a:lnTo>
                  <a:lnTo>
                    <a:pt x="4264876" y="578561"/>
                  </a:lnTo>
                  <a:lnTo>
                    <a:pt x="4300842" y="542061"/>
                  </a:lnTo>
                  <a:lnTo>
                    <a:pt x="4337685" y="506844"/>
                  </a:lnTo>
                  <a:lnTo>
                    <a:pt x="4375366" y="472884"/>
                  </a:lnTo>
                  <a:lnTo>
                    <a:pt x="4413885" y="440182"/>
                  </a:lnTo>
                  <a:lnTo>
                    <a:pt x="4453229" y="408724"/>
                  </a:lnTo>
                  <a:lnTo>
                    <a:pt x="4493399" y="378472"/>
                  </a:lnTo>
                  <a:lnTo>
                    <a:pt x="4534370" y="349427"/>
                  </a:lnTo>
                  <a:lnTo>
                    <a:pt x="4576140" y="321576"/>
                  </a:lnTo>
                  <a:lnTo>
                    <a:pt x="4618698" y="294894"/>
                  </a:lnTo>
                  <a:lnTo>
                    <a:pt x="4662030" y="269379"/>
                  </a:lnTo>
                  <a:lnTo>
                    <a:pt x="4706137" y="244995"/>
                  </a:lnTo>
                  <a:lnTo>
                    <a:pt x="4750994" y="221742"/>
                  </a:lnTo>
                  <a:lnTo>
                    <a:pt x="4796599" y="199593"/>
                  </a:lnTo>
                  <a:lnTo>
                    <a:pt x="4842942" y="178549"/>
                  </a:lnTo>
                  <a:lnTo>
                    <a:pt x="4890008" y="158572"/>
                  </a:lnTo>
                  <a:lnTo>
                    <a:pt x="4928755" y="144246"/>
                  </a:lnTo>
                  <a:lnTo>
                    <a:pt x="4967871" y="130835"/>
                  </a:lnTo>
                  <a:lnTo>
                    <a:pt x="4970640" y="134162"/>
                  </a:lnTo>
                  <a:lnTo>
                    <a:pt x="4938103" y="187439"/>
                  </a:lnTo>
                  <a:lnTo>
                    <a:pt x="4928692" y="206184"/>
                  </a:lnTo>
                  <a:lnTo>
                    <a:pt x="4923053" y="225590"/>
                  </a:lnTo>
                  <a:lnTo>
                    <a:pt x="4921643" y="245745"/>
                  </a:lnTo>
                  <a:lnTo>
                    <a:pt x="4924831" y="266687"/>
                  </a:lnTo>
                  <a:lnTo>
                    <a:pt x="4928260" y="278892"/>
                  </a:lnTo>
                  <a:lnTo>
                    <a:pt x="4932794" y="290258"/>
                  </a:lnTo>
                  <a:lnTo>
                    <a:pt x="4939601" y="299986"/>
                  </a:lnTo>
                  <a:lnTo>
                    <a:pt x="4949850" y="307263"/>
                  </a:lnTo>
                  <a:lnTo>
                    <a:pt x="4956772" y="288264"/>
                  </a:lnTo>
                  <a:lnTo>
                    <a:pt x="4960328" y="279209"/>
                  </a:lnTo>
                  <a:lnTo>
                    <a:pt x="4981816" y="243078"/>
                  </a:lnTo>
                  <a:lnTo>
                    <a:pt x="5016335" y="202031"/>
                  </a:lnTo>
                  <a:lnTo>
                    <a:pt x="5044262" y="169557"/>
                  </a:lnTo>
                  <a:lnTo>
                    <a:pt x="5072367" y="137236"/>
                  </a:lnTo>
                  <a:lnTo>
                    <a:pt x="5100650" y="105054"/>
                  </a:lnTo>
                  <a:lnTo>
                    <a:pt x="5109845" y="91960"/>
                  </a:lnTo>
                  <a:lnTo>
                    <a:pt x="5114163" y="78587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11453179" y="14871019"/>
              <a:ext cx="2522855" cy="2387600"/>
            </a:xfrm>
            <a:custGeom>
              <a:avLst/>
              <a:gdLst/>
              <a:ahLst/>
              <a:cxnLst/>
              <a:rect l="l" t="t" r="r" b="b"/>
              <a:pathLst>
                <a:path w="2522855" h="2387600">
                  <a:moveTo>
                    <a:pt x="2522397" y="2387217"/>
                  </a:moveTo>
                  <a:lnTo>
                    <a:pt x="0" y="2387217"/>
                  </a:lnTo>
                  <a:lnTo>
                    <a:pt x="0" y="0"/>
                  </a:lnTo>
                  <a:lnTo>
                    <a:pt x="2522397" y="0"/>
                  </a:lnTo>
                  <a:lnTo>
                    <a:pt x="2522397" y="23872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1440439" y="14858300"/>
              <a:ext cx="2548255" cy="2413000"/>
            </a:xfrm>
            <a:custGeom>
              <a:avLst/>
              <a:gdLst/>
              <a:ahLst/>
              <a:cxnLst/>
              <a:rect l="l" t="t" r="r" b="b"/>
              <a:pathLst>
                <a:path w="2548255" h="2413000">
                  <a:moveTo>
                    <a:pt x="2312111" y="237248"/>
                  </a:moveTo>
                  <a:lnTo>
                    <a:pt x="2288451" y="237248"/>
                  </a:lnTo>
                  <a:lnTo>
                    <a:pt x="2288451" y="260908"/>
                  </a:lnTo>
                  <a:lnTo>
                    <a:pt x="2288451" y="2181250"/>
                  </a:lnTo>
                  <a:lnTo>
                    <a:pt x="237261" y="2181250"/>
                  </a:lnTo>
                  <a:lnTo>
                    <a:pt x="237261" y="260908"/>
                  </a:lnTo>
                  <a:lnTo>
                    <a:pt x="2288451" y="260908"/>
                  </a:lnTo>
                  <a:lnTo>
                    <a:pt x="2288451" y="237248"/>
                  </a:lnTo>
                  <a:lnTo>
                    <a:pt x="237261" y="237248"/>
                  </a:lnTo>
                  <a:lnTo>
                    <a:pt x="213601" y="237248"/>
                  </a:lnTo>
                  <a:lnTo>
                    <a:pt x="213601" y="2204897"/>
                  </a:lnTo>
                  <a:lnTo>
                    <a:pt x="237261" y="2204897"/>
                  </a:lnTo>
                  <a:lnTo>
                    <a:pt x="2288451" y="2204897"/>
                  </a:lnTo>
                  <a:lnTo>
                    <a:pt x="2312111" y="2204897"/>
                  </a:lnTo>
                  <a:lnTo>
                    <a:pt x="2312111" y="237248"/>
                  </a:lnTo>
                  <a:close/>
                </a:path>
                <a:path w="2548255" h="2413000">
                  <a:moveTo>
                    <a:pt x="2547861" y="0"/>
                  </a:moveTo>
                  <a:lnTo>
                    <a:pt x="2522397" y="0"/>
                  </a:lnTo>
                  <a:lnTo>
                    <a:pt x="25463" y="0"/>
                  </a:lnTo>
                  <a:lnTo>
                    <a:pt x="0" y="0"/>
                  </a:lnTo>
                  <a:lnTo>
                    <a:pt x="0" y="917194"/>
                  </a:lnTo>
                  <a:lnTo>
                    <a:pt x="25463" y="917194"/>
                  </a:lnTo>
                  <a:lnTo>
                    <a:pt x="25463" y="25450"/>
                  </a:lnTo>
                  <a:lnTo>
                    <a:pt x="2522397" y="25450"/>
                  </a:lnTo>
                  <a:lnTo>
                    <a:pt x="2522397" y="2387219"/>
                  </a:lnTo>
                  <a:lnTo>
                    <a:pt x="130378" y="2387219"/>
                  </a:lnTo>
                  <a:lnTo>
                    <a:pt x="130378" y="2412669"/>
                  </a:lnTo>
                  <a:lnTo>
                    <a:pt x="2522397" y="2412669"/>
                  </a:lnTo>
                  <a:lnTo>
                    <a:pt x="2547861" y="2412669"/>
                  </a:lnTo>
                  <a:lnTo>
                    <a:pt x="2547861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048378" y="15775493"/>
              <a:ext cx="2522855" cy="3002915"/>
            </a:xfrm>
            <a:custGeom>
              <a:avLst/>
              <a:gdLst/>
              <a:ahLst/>
              <a:cxnLst/>
              <a:rect l="l" t="t" r="r" b="b"/>
              <a:pathLst>
                <a:path w="2522854" h="3002915">
                  <a:moveTo>
                    <a:pt x="2522448" y="3002353"/>
                  </a:moveTo>
                  <a:lnTo>
                    <a:pt x="0" y="3002353"/>
                  </a:lnTo>
                  <a:lnTo>
                    <a:pt x="0" y="0"/>
                  </a:lnTo>
                  <a:lnTo>
                    <a:pt x="2522448" y="0"/>
                  </a:lnTo>
                  <a:lnTo>
                    <a:pt x="2522448" y="30023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035643" y="15762769"/>
              <a:ext cx="2548255" cy="3028315"/>
            </a:xfrm>
            <a:custGeom>
              <a:avLst/>
              <a:gdLst/>
              <a:ahLst/>
              <a:cxnLst/>
              <a:rect l="l" t="t" r="r" b="b"/>
              <a:pathLst>
                <a:path w="2548254" h="3028315">
                  <a:moveTo>
                    <a:pt x="2312136" y="236575"/>
                  </a:moveTo>
                  <a:lnTo>
                    <a:pt x="2288476" y="236575"/>
                  </a:lnTo>
                  <a:lnTo>
                    <a:pt x="2288476" y="260223"/>
                  </a:lnTo>
                  <a:lnTo>
                    <a:pt x="2288476" y="2263470"/>
                  </a:lnTo>
                  <a:lnTo>
                    <a:pt x="237274" y="2263470"/>
                  </a:lnTo>
                  <a:lnTo>
                    <a:pt x="237274" y="260223"/>
                  </a:lnTo>
                  <a:lnTo>
                    <a:pt x="2288476" y="260223"/>
                  </a:lnTo>
                  <a:lnTo>
                    <a:pt x="2288476" y="236575"/>
                  </a:lnTo>
                  <a:lnTo>
                    <a:pt x="237274" y="236575"/>
                  </a:lnTo>
                  <a:lnTo>
                    <a:pt x="213614" y="236575"/>
                  </a:lnTo>
                  <a:lnTo>
                    <a:pt x="213614" y="2287130"/>
                  </a:lnTo>
                  <a:lnTo>
                    <a:pt x="237274" y="2287130"/>
                  </a:lnTo>
                  <a:lnTo>
                    <a:pt x="2288476" y="2287130"/>
                  </a:lnTo>
                  <a:lnTo>
                    <a:pt x="2312136" y="2287130"/>
                  </a:lnTo>
                  <a:lnTo>
                    <a:pt x="2312136" y="236575"/>
                  </a:lnTo>
                  <a:close/>
                </a:path>
                <a:path w="2548254" h="3028315">
                  <a:moveTo>
                    <a:pt x="2547912" y="0"/>
                  </a:moveTo>
                  <a:lnTo>
                    <a:pt x="2522448" y="0"/>
                  </a:lnTo>
                  <a:lnTo>
                    <a:pt x="2522448" y="25463"/>
                  </a:lnTo>
                  <a:lnTo>
                    <a:pt x="2522448" y="3002356"/>
                  </a:lnTo>
                  <a:lnTo>
                    <a:pt x="25463" y="3002356"/>
                  </a:lnTo>
                  <a:lnTo>
                    <a:pt x="25463" y="25463"/>
                  </a:lnTo>
                  <a:lnTo>
                    <a:pt x="2522448" y="25463"/>
                  </a:lnTo>
                  <a:lnTo>
                    <a:pt x="2522448" y="0"/>
                  </a:lnTo>
                  <a:lnTo>
                    <a:pt x="25463" y="0"/>
                  </a:lnTo>
                  <a:lnTo>
                    <a:pt x="0" y="0"/>
                  </a:lnTo>
                  <a:lnTo>
                    <a:pt x="0" y="3027807"/>
                  </a:lnTo>
                  <a:lnTo>
                    <a:pt x="25463" y="3027807"/>
                  </a:lnTo>
                  <a:lnTo>
                    <a:pt x="2522448" y="3027807"/>
                  </a:lnTo>
                  <a:lnTo>
                    <a:pt x="2547912" y="3027807"/>
                  </a:lnTo>
                  <a:lnTo>
                    <a:pt x="2547912" y="0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482027" y="16378690"/>
              <a:ext cx="1652905" cy="1397000"/>
            </a:xfrm>
            <a:custGeom>
              <a:avLst/>
              <a:gdLst/>
              <a:ahLst/>
              <a:cxnLst/>
              <a:rect l="l" t="t" r="r" b="b"/>
              <a:pathLst>
                <a:path w="1652904" h="1397000">
                  <a:moveTo>
                    <a:pt x="1174146" y="495299"/>
                  </a:moveTo>
                  <a:lnTo>
                    <a:pt x="521643" y="495299"/>
                  </a:lnTo>
                  <a:lnTo>
                    <a:pt x="543988" y="482599"/>
                  </a:lnTo>
                  <a:lnTo>
                    <a:pt x="567363" y="469899"/>
                  </a:lnTo>
                  <a:lnTo>
                    <a:pt x="583882" y="444499"/>
                  </a:lnTo>
                  <a:lnTo>
                    <a:pt x="598928" y="419099"/>
                  </a:lnTo>
                  <a:lnTo>
                    <a:pt x="612927" y="380999"/>
                  </a:lnTo>
                  <a:lnTo>
                    <a:pt x="626308" y="355599"/>
                  </a:lnTo>
                  <a:lnTo>
                    <a:pt x="639499" y="317499"/>
                  </a:lnTo>
                  <a:lnTo>
                    <a:pt x="652927" y="279399"/>
                  </a:lnTo>
                  <a:lnTo>
                    <a:pt x="667022" y="241299"/>
                  </a:lnTo>
                  <a:lnTo>
                    <a:pt x="682211" y="203199"/>
                  </a:lnTo>
                  <a:lnTo>
                    <a:pt x="698923" y="165099"/>
                  </a:lnTo>
                  <a:lnTo>
                    <a:pt x="717584" y="126999"/>
                  </a:lnTo>
                  <a:lnTo>
                    <a:pt x="738624" y="88899"/>
                  </a:lnTo>
                  <a:lnTo>
                    <a:pt x="789553" y="38099"/>
                  </a:lnTo>
                  <a:lnTo>
                    <a:pt x="820297" y="12699"/>
                  </a:lnTo>
                  <a:lnTo>
                    <a:pt x="855132" y="0"/>
                  </a:lnTo>
                  <a:lnTo>
                    <a:pt x="988464" y="0"/>
                  </a:lnTo>
                  <a:lnTo>
                    <a:pt x="1053924" y="38099"/>
                  </a:lnTo>
                  <a:lnTo>
                    <a:pt x="1101157" y="88899"/>
                  </a:lnTo>
                  <a:lnTo>
                    <a:pt x="1133275" y="152399"/>
                  </a:lnTo>
                  <a:lnTo>
                    <a:pt x="1144637" y="177799"/>
                  </a:lnTo>
                  <a:lnTo>
                    <a:pt x="1153387" y="215899"/>
                  </a:lnTo>
                  <a:lnTo>
                    <a:pt x="1159913" y="253999"/>
                  </a:lnTo>
                  <a:lnTo>
                    <a:pt x="1164605" y="304799"/>
                  </a:lnTo>
                  <a:lnTo>
                    <a:pt x="1167850" y="342899"/>
                  </a:lnTo>
                  <a:lnTo>
                    <a:pt x="1170038" y="380999"/>
                  </a:lnTo>
                  <a:lnTo>
                    <a:pt x="1171557" y="419099"/>
                  </a:lnTo>
                  <a:lnTo>
                    <a:pt x="1172797" y="457199"/>
                  </a:lnTo>
                  <a:lnTo>
                    <a:pt x="1174146" y="495299"/>
                  </a:lnTo>
                  <a:close/>
                </a:path>
                <a:path w="1652904" h="1397000">
                  <a:moveTo>
                    <a:pt x="1478160" y="76199"/>
                  </a:moveTo>
                  <a:lnTo>
                    <a:pt x="1463790" y="76199"/>
                  </a:lnTo>
                  <a:lnTo>
                    <a:pt x="1466749" y="63499"/>
                  </a:lnTo>
                  <a:lnTo>
                    <a:pt x="1476252" y="63499"/>
                  </a:lnTo>
                  <a:lnTo>
                    <a:pt x="1478160" y="76199"/>
                  </a:lnTo>
                  <a:close/>
                </a:path>
                <a:path w="1652904" h="1397000">
                  <a:moveTo>
                    <a:pt x="1527439" y="76199"/>
                  </a:moveTo>
                  <a:lnTo>
                    <a:pt x="1487949" y="76199"/>
                  </a:lnTo>
                  <a:lnTo>
                    <a:pt x="1484859" y="63499"/>
                  </a:lnTo>
                  <a:lnTo>
                    <a:pt x="1530568" y="63499"/>
                  </a:lnTo>
                  <a:lnTo>
                    <a:pt x="1527439" y="76199"/>
                  </a:lnTo>
                  <a:close/>
                </a:path>
                <a:path w="1652904" h="1397000">
                  <a:moveTo>
                    <a:pt x="1471864" y="88899"/>
                  </a:moveTo>
                  <a:lnTo>
                    <a:pt x="1469294" y="88899"/>
                  </a:lnTo>
                  <a:lnTo>
                    <a:pt x="1467957" y="76199"/>
                  </a:lnTo>
                  <a:lnTo>
                    <a:pt x="1473033" y="76199"/>
                  </a:lnTo>
                  <a:lnTo>
                    <a:pt x="1471864" y="88899"/>
                  </a:lnTo>
                  <a:close/>
                </a:path>
                <a:path w="1652904" h="1397000">
                  <a:moveTo>
                    <a:pt x="1532346" y="114299"/>
                  </a:moveTo>
                  <a:lnTo>
                    <a:pt x="1477654" y="114299"/>
                  </a:lnTo>
                  <a:lnTo>
                    <a:pt x="1476758" y="101599"/>
                  </a:lnTo>
                  <a:lnTo>
                    <a:pt x="1456442" y="101599"/>
                  </a:lnTo>
                  <a:lnTo>
                    <a:pt x="1457519" y="88899"/>
                  </a:lnTo>
                  <a:lnTo>
                    <a:pt x="1479043" y="88899"/>
                  </a:lnTo>
                  <a:lnTo>
                    <a:pt x="1474084" y="76199"/>
                  </a:lnTo>
                  <a:lnTo>
                    <a:pt x="1532346" y="76199"/>
                  </a:lnTo>
                  <a:lnTo>
                    <a:pt x="1532346" y="114299"/>
                  </a:lnTo>
                  <a:close/>
                </a:path>
                <a:path w="1652904" h="1397000">
                  <a:moveTo>
                    <a:pt x="1478108" y="126999"/>
                  </a:moveTo>
                  <a:lnTo>
                    <a:pt x="1462738" y="126999"/>
                  </a:lnTo>
                  <a:lnTo>
                    <a:pt x="1463712" y="114299"/>
                  </a:lnTo>
                  <a:lnTo>
                    <a:pt x="1483080" y="114299"/>
                  </a:lnTo>
                  <a:lnTo>
                    <a:pt x="1478108" y="126999"/>
                  </a:lnTo>
                  <a:close/>
                </a:path>
                <a:path w="1652904" h="1397000">
                  <a:moveTo>
                    <a:pt x="1528945" y="126999"/>
                  </a:moveTo>
                  <a:lnTo>
                    <a:pt x="1486157" y="126999"/>
                  </a:lnTo>
                  <a:lnTo>
                    <a:pt x="1484521" y="114299"/>
                  </a:lnTo>
                  <a:lnTo>
                    <a:pt x="1530386" y="114299"/>
                  </a:lnTo>
                  <a:lnTo>
                    <a:pt x="1528945" y="126999"/>
                  </a:lnTo>
                  <a:close/>
                </a:path>
                <a:path w="1652904" h="1397000">
                  <a:moveTo>
                    <a:pt x="1430362" y="139699"/>
                  </a:moveTo>
                  <a:lnTo>
                    <a:pt x="1415043" y="139699"/>
                  </a:lnTo>
                  <a:lnTo>
                    <a:pt x="1415043" y="126999"/>
                  </a:lnTo>
                  <a:lnTo>
                    <a:pt x="1429206" y="126999"/>
                  </a:lnTo>
                  <a:lnTo>
                    <a:pt x="1430362" y="139699"/>
                  </a:lnTo>
                  <a:close/>
                </a:path>
                <a:path w="1652904" h="1397000">
                  <a:moveTo>
                    <a:pt x="1492557" y="139699"/>
                  </a:moveTo>
                  <a:lnTo>
                    <a:pt x="1476771" y="139699"/>
                  </a:lnTo>
                  <a:lnTo>
                    <a:pt x="1478926" y="126999"/>
                  </a:lnTo>
                  <a:lnTo>
                    <a:pt x="1491376" y="126999"/>
                  </a:lnTo>
                  <a:lnTo>
                    <a:pt x="1492557" y="139699"/>
                  </a:lnTo>
                  <a:close/>
                </a:path>
                <a:path w="1652904" h="1397000">
                  <a:moveTo>
                    <a:pt x="1511523" y="139699"/>
                  </a:moveTo>
                  <a:lnTo>
                    <a:pt x="1503877" y="139699"/>
                  </a:lnTo>
                  <a:lnTo>
                    <a:pt x="1503877" y="126999"/>
                  </a:lnTo>
                  <a:lnTo>
                    <a:pt x="1511523" y="126999"/>
                  </a:lnTo>
                  <a:lnTo>
                    <a:pt x="1511523" y="139699"/>
                  </a:lnTo>
                  <a:close/>
                </a:path>
                <a:path w="1652904" h="1397000">
                  <a:moveTo>
                    <a:pt x="1532346" y="139699"/>
                  </a:moveTo>
                  <a:lnTo>
                    <a:pt x="1522649" y="139699"/>
                  </a:lnTo>
                  <a:lnTo>
                    <a:pt x="1524025" y="126999"/>
                  </a:lnTo>
                  <a:lnTo>
                    <a:pt x="1532320" y="126999"/>
                  </a:lnTo>
                  <a:lnTo>
                    <a:pt x="1532346" y="139699"/>
                  </a:lnTo>
                  <a:close/>
                </a:path>
                <a:path w="1652904" h="1397000">
                  <a:moveTo>
                    <a:pt x="1409214" y="152399"/>
                  </a:moveTo>
                  <a:lnTo>
                    <a:pt x="1394597" y="152399"/>
                  </a:lnTo>
                  <a:lnTo>
                    <a:pt x="1392053" y="139699"/>
                  </a:lnTo>
                  <a:lnTo>
                    <a:pt x="1406151" y="139699"/>
                  </a:lnTo>
                  <a:lnTo>
                    <a:pt x="1409214" y="152399"/>
                  </a:lnTo>
                  <a:close/>
                </a:path>
                <a:path w="1652904" h="1397000">
                  <a:moveTo>
                    <a:pt x="1426298" y="152399"/>
                  </a:moveTo>
                  <a:lnTo>
                    <a:pt x="1418652" y="152399"/>
                  </a:lnTo>
                  <a:lnTo>
                    <a:pt x="1418652" y="139699"/>
                  </a:lnTo>
                  <a:lnTo>
                    <a:pt x="1426298" y="139699"/>
                  </a:lnTo>
                  <a:lnTo>
                    <a:pt x="1426298" y="152399"/>
                  </a:lnTo>
                  <a:close/>
                </a:path>
                <a:path w="1652904" h="1397000">
                  <a:moveTo>
                    <a:pt x="1451249" y="152399"/>
                  </a:moveTo>
                  <a:lnTo>
                    <a:pt x="1435736" y="152399"/>
                  </a:lnTo>
                  <a:lnTo>
                    <a:pt x="1438813" y="139699"/>
                  </a:lnTo>
                  <a:lnTo>
                    <a:pt x="1453404" y="139699"/>
                  </a:lnTo>
                  <a:lnTo>
                    <a:pt x="1451249" y="152399"/>
                  </a:lnTo>
                  <a:close/>
                </a:path>
                <a:path w="1652904" h="1397000">
                  <a:moveTo>
                    <a:pt x="1511796" y="152399"/>
                  </a:moveTo>
                  <a:lnTo>
                    <a:pt x="1503254" y="152399"/>
                  </a:lnTo>
                  <a:lnTo>
                    <a:pt x="1500969" y="139699"/>
                  </a:lnTo>
                  <a:lnTo>
                    <a:pt x="1515132" y="139699"/>
                  </a:lnTo>
                  <a:lnTo>
                    <a:pt x="1511796" y="152399"/>
                  </a:lnTo>
                  <a:close/>
                </a:path>
                <a:path w="1652904" h="1397000">
                  <a:moveTo>
                    <a:pt x="1466464" y="165099"/>
                  </a:moveTo>
                  <a:lnTo>
                    <a:pt x="1379655" y="165099"/>
                  </a:lnTo>
                  <a:lnTo>
                    <a:pt x="1378396" y="152399"/>
                  </a:lnTo>
                  <a:lnTo>
                    <a:pt x="1467450" y="152399"/>
                  </a:lnTo>
                  <a:lnTo>
                    <a:pt x="1466464" y="165099"/>
                  </a:lnTo>
                  <a:close/>
                </a:path>
                <a:path w="1652904" h="1397000">
                  <a:moveTo>
                    <a:pt x="1383965" y="177799"/>
                  </a:moveTo>
                  <a:lnTo>
                    <a:pt x="1372294" y="177799"/>
                  </a:lnTo>
                  <a:lnTo>
                    <a:pt x="1374618" y="165099"/>
                  </a:lnTo>
                  <a:lnTo>
                    <a:pt x="1381550" y="165099"/>
                  </a:lnTo>
                  <a:lnTo>
                    <a:pt x="1383965" y="177799"/>
                  </a:lnTo>
                  <a:close/>
                </a:path>
                <a:path w="1652904" h="1397000">
                  <a:moveTo>
                    <a:pt x="1453417" y="190499"/>
                  </a:moveTo>
                  <a:lnTo>
                    <a:pt x="1391533" y="190499"/>
                  </a:lnTo>
                  <a:lnTo>
                    <a:pt x="1391144" y="177799"/>
                  </a:lnTo>
                  <a:lnTo>
                    <a:pt x="1391533" y="165099"/>
                  </a:lnTo>
                  <a:lnTo>
                    <a:pt x="1453417" y="165099"/>
                  </a:lnTo>
                  <a:lnTo>
                    <a:pt x="1453820" y="177799"/>
                  </a:lnTo>
                  <a:lnTo>
                    <a:pt x="1453417" y="190499"/>
                  </a:lnTo>
                  <a:close/>
                </a:path>
                <a:path w="1652904" h="1397000">
                  <a:moveTo>
                    <a:pt x="1472669" y="177799"/>
                  </a:moveTo>
                  <a:lnTo>
                    <a:pt x="1460986" y="177799"/>
                  </a:lnTo>
                  <a:lnTo>
                    <a:pt x="1463400" y="165099"/>
                  </a:lnTo>
                  <a:lnTo>
                    <a:pt x="1470332" y="165099"/>
                  </a:lnTo>
                  <a:lnTo>
                    <a:pt x="1472669" y="177799"/>
                  </a:lnTo>
                  <a:close/>
                </a:path>
                <a:path w="1652904" h="1397000">
                  <a:moveTo>
                    <a:pt x="1383965" y="190499"/>
                  </a:moveTo>
                  <a:lnTo>
                    <a:pt x="1374605" y="190499"/>
                  </a:lnTo>
                  <a:lnTo>
                    <a:pt x="1371762" y="177799"/>
                  </a:lnTo>
                  <a:lnTo>
                    <a:pt x="1385302" y="177799"/>
                  </a:lnTo>
                  <a:lnTo>
                    <a:pt x="1383965" y="190499"/>
                  </a:lnTo>
                  <a:close/>
                </a:path>
                <a:path w="1652904" h="1397000">
                  <a:moveTo>
                    <a:pt x="1470358" y="190499"/>
                  </a:moveTo>
                  <a:lnTo>
                    <a:pt x="1460986" y="190499"/>
                  </a:lnTo>
                  <a:lnTo>
                    <a:pt x="1459648" y="177799"/>
                  </a:lnTo>
                  <a:lnTo>
                    <a:pt x="1473188" y="177799"/>
                  </a:lnTo>
                  <a:lnTo>
                    <a:pt x="1470358" y="190499"/>
                  </a:lnTo>
                  <a:close/>
                </a:path>
                <a:path w="1652904" h="1397000">
                  <a:moveTo>
                    <a:pt x="1466555" y="203199"/>
                  </a:moveTo>
                  <a:lnTo>
                    <a:pt x="1378487" y="203199"/>
                  </a:lnTo>
                  <a:lnTo>
                    <a:pt x="1382018" y="190499"/>
                  </a:lnTo>
                  <a:lnTo>
                    <a:pt x="1465296" y="190499"/>
                  </a:lnTo>
                  <a:lnTo>
                    <a:pt x="1466555" y="203199"/>
                  </a:lnTo>
                  <a:close/>
                </a:path>
                <a:path w="1652904" h="1397000">
                  <a:moveTo>
                    <a:pt x="1321951" y="215899"/>
                  </a:moveTo>
                  <a:lnTo>
                    <a:pt x="1312643" y="215899"/>
                  </a:lnTo>
                  <a:lnTo>
                    <a:pt x="1312604" y="203199"/>
                  </a:lnTo>
                  <a:lnTo>
                    <a:pt x="1318875" y="203199"/>
                  </a:lnTo>
                  <a:lnTo>
                    <a:pt x="1321951" y="215899"/>
                  </a:lnTo>
                  <a:close/>
                </a:path>
                <a:path w="1652904" h="1397000">
                  <a:moveTo>
                    <a:pt x="1343735" y="215899"/>
                  </a:moveTo>
                  <a:lnTo>
                    <a:pt x="1331220" y="215899"/>
                  </a:lnTo>
                  <a:lnTo>
                    <a:pt x="1329818" y="203199"/>
                  </a:lnTo>
                  <a:lnTo>
                    <a:pt x="1345137" y="203199"/>
                  </a:lnTo>
                  <a:lnTo>
                    <a:pt x="1343735" y="215899"/>
                  </a:lnTo>
                  <a:close/>
                </a:path>
                <a:path w="1652904" h="1397000">
                  <a:moveTo>
                    <a:pt x="1367465" y="215899"/>
                  </a:moveTo>
                  <a:lnTo>
                    <a:pt x="1352484" y="215899"/>
                  </a:lnTo>
                  <a:lnTo>
                    <a:pt x="1355223" y="203199"/>
                  </a:lnTo>
                  <a:lnTo>
                    <a:pt x="1363934" y="203199"/>
                  </a:lnTo>
                  <a:lnTo>
                    <a:pt x="1367465" y="215899"/>
                  </a:lnTo>
                  <a:close/>
                </a:path>
                <a:path w="1652904" h="1397000">
                  <a:moveTo>
                    <a:pt x="1406151" y="215899"/>
                  </a:moveTo>
                  <a:lnTo>
                    <a:pt x="1393701" y="215899"/>
                  </a:lnTo>
                  <a:lnTo>
                    <a:pt x="1396427" y="203199"/>
                  </a:lnTo>
                  <a:lnTo>
                    <a:pt x="1409214" y="203199"/>
                  </a:lnTo>
                  <a:lnTo>
                    <a:pt x="1406151" y="215899"/>
                  </a:lnTo>
                  <a:close/>
                </a:path>
                <a:path w="1652904" h="1397000">
                  <a:moveTo>
                    <a:pt x="1426298" y="215899"/>
                  </a:moveTo>
                  <a:lnTo>
                    <a:pt x="1418652" y="215899"/>
                  </a:lnTo>
                  <a:lnTo>
                    <a:pt x="1418652" y="203199"/>
                  </a:lnTo>
                  <a:lnTo>
                    <a:pt x="1426298" y="203199"/>
                  </a:lnTo>
                  <a:lnTo>
                    <a:pt x="1426298" y="215899"/>
                  </a:lnTo>
                  <a:close/>
                </a:path>
                <a:path w="1652904" h="1397000">
                  <a:moveTo>
                    <a:pt x="1452898" y="215899"/>
                  </a:moveTo>
                  <a:lnTo>
                    <a:pt x="1438800" y="215899"/>
                  </a:lnTo>
                  <a:lnTo>
                    <a:pt x="1435736" y="203199"/>
                  </a:lnTo>
                  <a:lnTo>
                    <a:pt x="1450354" y="203199"/>
                  </a:lnTo>
                  <a:lnTo>
                    <a:pt x="1452898" y="215899"/>
                  </a:lnTo>
                  <a:close/>
                </a:path>
                <a:path w="1652904" h="1397000">
                  <a:moveTo>
                    <a:pt x="1514431" y="215899"/>
                  </a:moveTo>
                  <a:lnTo>
                    <a:pt x="1500268" y="215899"/>
                  </a:lnTo>
                  <a:lnTo>
                    <a:pt x="1503605" y="203199"/>
                  </a:lnTo>
                  <a:lnTo>
                    <a:pt x="1512147" y="203199"/>
                  </a:lnTo>
                  <a:lnTo>
                    <a:pt x="1514431" y="215899"/>
                  </a:lnTo>
                  <a:close/>
                </a:path>
                <a:path w="1652904" h="1397000">
                  <a:moveTo>
                    <a:pt x="1357002" y="228599"/>
                  </a:moveTo>
                  <a:lnTo>
                    <a:pt x="1317512" y="228599"/>
                  </a:lnTo>
                  <a:lnTo>
                    <a:pt x="1314370" y="215899"/>
                  </a:lnTo>
                  <a:lnTo>
                    <a:pt x="1360079" y="215899"/>
                  </a:lnTo>
                  <a:lnTo>
                    <a:pt x="1357002" y="228599"/>
                  </a:lnTo>
                  <a:close/>
                </a:path>
                <a:path w="1652904" h="1397000">
                  <a:moveTo>
                    <a:pt x="1382225" y="228599"/>
                  </a:moveTo>
                  <a:lnTo>
                    <a:pt x="1368127" y="228599"/>
                  </a:lnTo>
                  <a:lnTo>
                    <a:pt x="1371516" y="215899"/>
                  </a:lnTo>
                  <a:lnTo>
                    <a:pt x="1380174" y="215899"/>
                  </a:lnTo>
                  <a:lnTo>
                    <a:pt x="1382225" y="228599"/>
                  </a:lnTo>
                  <a:close/>
                </a:path>
                <a:path w="1652904" h="1397000">
                  <a:moveTo>
                    <a:pt x="1402139" y="228599"/>
                  </a:moveTo>
                  <a:lnTo>
                    <a:pt x="1397622" y="228599"/>
                  </a:lnTo>
                  <a:lnTo>
                    <a:pt x="1395791" y="215899"/>
                  </a:lnTo>
                  <a:lnTo>
                    <a:pt x="1404502" y="215899"/>
                  </a:lnTo>
                  <a:lnTo>
                    <a:pt x="1402139" y="228599"/>
                  </a:lnTo>
                  <a:close/>
                </a:path>
                <a:path w="1652904" h="1397000">
                  <a:moveTo>
                    <a:pt x="1429907" y="228599"/>
                  </a:moveTo>
                  <a:lnTo>
                    <a:pt x="1415744" y="228599"/>
                  </a:lnTo>
                  <a:lnTo>
                    <a:pt x="1414589" y="215899"/>
                  </a:lnTo>
                  <a:lnTo>
                    <a:pt x="1429907" y="215899"/>
                  </a:lnTo>
                  <a:lnTo>
                    <a:pt x="1429907" y="228599"/>
                  </a:lnTo>
                  <a:close/>
                </a:path>
                <a:path w="1652904" h="1397000">
                  <a:moveTo>
                    <a:pt x="1447186" y="228599"/>
                  </a:moveTo>
                  <a:lnTo>
                    <a:pt x="1443369" y="228599"/>
                  </a:lnTo>
                  <a:lnTo>
                    <a:pt x="1441059" y="215899"/>
                  </a:lnTo>
                  <a:lnTo>
                    <a:pt x="1450016" y="215899"/>
                  </a:lnTo>
                  <a:lnTo>
                    <a:pt x="1447186" y="228599"/>
                  </a:lnTo>
                  <a:close/>
                </a:path>
                <a:path w="1652904" h="1397000">
                  <a:moveTo>
                    <a:pt x="1492752" y="228599"/>
                  </a:moveTo>
                  <a:lnTo>
                    <a:pt x="1477018" y="228599"/>
                  </a:lnTo>
                  <a:lnTo>
                    <a:pt x="1478498" y="215899"/>
                  </a:lnTo>
                  <a:lnTo>
                    <a:pt x="1492401" y="215899"/>
                  </a:lnTo>
                  <a:lnTo>
                    <a:pt x="1492752" y="228599"/>
                  </a:lnTo>
                  <a:close/>
                </a:path>
                <a:path w="1652904" h="1397000">
                  <a:moveTo>
                    <a:pt x="1511523" y="228599"/>
                  </a:moveTo>
                  <a:lnTo>
                    <a:pt x="1503877" y="228599"/>
                  </a:lnTo>
                  <a:lnTo>
                    <a:pt x="1501670" y="215899"/>
                  </a:lnTo>
                  <a:lnTo>
                    <a:pt x="1514185" y="215899"/>
                  </a:lnTo>
                  <a:lnTo>
                    <a:pt x="1511523" y="228599"/>
                  </a:lnTo>
                  <a:close/>
                </a:path>
                <a:path w="1652904" h="1397000">
                  <a:moveTo>
                    <a:pt x="1532346" y="228599"/>
                  </a:moveTo>
                  <a:lnTo>
                    <a:pt x="1522856" y="228599"/>
                  </a:lnTo>
                  <a:lnTo>
                    <a:pt x="1522934" y="215899"/>
                  </a:lnTo>
                  <a:lnTo>
                    <a:pt x="1532346" y="215899"/>
                  </a:lnTo>
                  <a:lnTo>
                    <a:pt x="1532346" y="228599"/>
                  </a:lnTo>
                  <a:close/>
                </a:path>
                <a:path w="1652904" h="1397000">
                  <a:moveTo>
                    <a:pt x="1367296" y="266699"/>
                  </a:moveTo>
                  <a:lnTo>
                    <a:pt x="1312604" y="266699"/>
                  </a:lnTo>
                  <a:lnTo>
                    <a:pt x="1312604" y="228599"/>
                  </a:lnTo>
                  <a:lnTo>
                    <a:pt x="1370866" y="228599"/>
                  </a:lnTo>
                  <a:lnTo>
                    <a:pt x="1365907" y="241299"/>
                  </a:lnTo>
                  <a:lnTo>
                    <a:pt x="1387444" y="241299"/>
                  </a:lnTo>
                  <a:lnTo>
                    <a:pt x="1388509" y="253999"/>
                  </a:lnTo>
                  <a:lnTo>
                    <a:pt x="1368192" y="253999"/>
                  </a:lnTo>
                  <a:lnTo>
                    <a:pt x="1367296" y="266699"/>
                  </a:lnTo>
                  <a:close/>
                </a:path>
                <a:path w="1652904" h="1397000">
                  <a:moveTo>
                    <a:pt x="1478108" y="241299"/>
                  </a:moveTo>
                  <a:lnTo>
                    <a:pt x="1463050" y="241299"/>
                  </a:lnTo>
                  <a:lnTo>
                    <a:pt x="1463790" y="228599"/>
                  </a:lnTo>
                  <a:lnTo>
                    <a:pt x="1478160" y="228599"/>
                  </a:lnTo>
                  <a:lnTo>
                    <a:pt x="1478108" y="241299"/>
                  </a:lnTo>
                  <a:close/>
                </a:path>
                <a:path w="1652904" h="1397000">
                  <a:moveTo>
                    <a:pt x="1527439" y="241299"/>
                  </a:moveTo>
                  <a:lnTo>
                    <a:pt x="1487949" y="241299"/>
                  </a:lnTo>
                  <a:lnTo>
                    <a:pt x="1484872" y="228599"/>
                  </a:lnTo>
                  <a:lnTo>
                    <a:pt x="1530568" y="228599"/>
                  </a:lnTo>
                  <a:lnTo>
                    <a:pt x="1527439" y="241299"/>
                  </a:lnTo>
                  <a:close/>
                </a:path>
                <a:path w="1652904" h="1397000">
                  <a:moveTo>
                    <a:pt x="1532346" y="279399"/>
                  </a:moveTo>
                  <a:lnTo>
                    <a:pt x="1474084" y="279399"/>
                  </a:lnTo>
                  <a:lnTo>
                    <a:pt x="1479043" y="266699"/>
                  </a:lnTo>
                  <a:lnTo>
                    <a:pt x="1456987" y="266699"/>
                  </a:lnTo>
                  <a:lnTo>
                    <a:pt x="1456442" y="253999"/>
                  </a:lnTo>
                  <a:lnTo>
                    <a:pt x="1477654" y="253999"/>
                  </a:lnTo>
                  <a:lnTo>
                    <a:pt x="1479043" y="241299"/>
                  </a:lnTo>
                  <a:lnTo>
                    <a:pt x="1532346" y="241299"/>
                  </a:lnTo>
                  <a:lnTo>
                    <a:pt x="1532346" y="279399"/>
                  </a:lnTo>
                  <a:close/>
                </a:path>
                <a:path w="1652904" h="1397000">
                  <a:moveTo>
                    <a:pt x="1358806" y="279399"/>
                  </a:moveTo>
                  <a:lnTo>
                    <a:pt x="1316019" y="279399"/>
                  </a:lnTo>
                  <a:lnTo>
                    <a:pt x="1314578" y="266699"/>
                  </a:lnTo>
                  <a:lnTo>
                    <a:pt x="1360429" y="266699"/>
                  </a:lnTo>
                  <a:lnTo>
                    <a:pt x="1358806" y="279399"/>
                  </a:lnTo>
                  <a:close/>
                </a:path>
                <a:path w="1652904" h="1397000">
                  <a:moveTo>
                    <a:pt x="1381914" y="279399"/>
                  </a:moveTo>
                  <a:lnTo>
                    <a:pt x="1366790" y="279399"/>
                  </a:lnTo>
                  <a:lnTo>
                    <a:pt x="1366842" y="266699"/>
                  </a:lnTo>
                  <a:lnTo>
                    <a:pt x="1381343" y="266699"/>
                  </a:lnTo>
                  <a:lnTo>
                    <a:pt x="1381914" y="279399"/>
                  </a:lnTo>
                  <a:close/>
                </a:path>
                <a:path w="1652904" h="1397000">
                  <a:moveTo>
                    <a:pt x="374563" y="457199"/>
                  </a:moveTo>
                  <a:lnTo>
                    <a:pt x="305740" y="457199"/>
                  </a:lnTo>
                  <a:lnTo>
                    <a:pt x="342110" y="444499"/>
                  </a:lnTo>
                  <a:lnTo>
                    <a:pt x="374563" y="457199"/>
                  </a:lnTo>
                  <a:close/>
                </a:path>
                <a:path w="1652904" h="1397000">
                  <a:moveTo>
                    <a:pt x="1652804" y="1396999"/>
                  </a:moveTo>
                  <a:lnTo>
                    <a:pt x="11563" y="1396999"/>
                  </a:lnTo>
                  <a:lnTo>
                    <a:pt x="2371" y="1269999"/>
                  </a:lnTo>
                  <a:lnTo>
                    <a:pt x="0" y="1015999"/>
                  </a:lnTo>
                  <a:lnTo>
                    <a:pt x="42254" y="711199"/>
                  </a:lnTo>
                  <a:lnTo>
                    <a:pt x="166941" y="507999"/>
                  </a:lnTo>
                  <a:lnTo>
                    <a:pt x="218774" y="482599"/>
                  </a:lnTo>
                  <a:lnTo>
                    <a:pt x="264834" y="457199"/>
                  </a:lnTo>
                  <a:lnTo>
                    <a:pt x="403717" y="457199"/>
                  </a:lnTo>
                  <a:lnTo>
                    <a:pt x="430190" y="469899"/>
                  </a:lnTo>
                  <a:lnTo>
                    <a:pt x="454601" y="482599"/>
                  </a:lnTo>
                  <a:lnTo>
                    <a:pt x="477568" y="495299"/>
                  </a:lnTo>
                  <a:lnTo>
                    <a:pt x="1174146" y="495299"/>
                  </a:lnTo>
                  <a:lnTo>
                    <a:pt x="1175993" y="533399"/>
                  </a:lnTo>
                  <a:lnTo>
                    <a:pt x="1178727" y="571499"/>
                  </a:lnTo>
                  <a:lnTo>
                    <a:pt x="1182736" y="596899"/>
                  </a:lnTo>
                  <a:lnTo>
                    <a:pt x="1188410" y="634999"/>
                  </a:lnTo>
                  <a:lnTo>
                    <a:pt x="1196136" y="647699"/>
                  </a:lnTo>
                  <a:lnTo>
                    <a:pt x="1206305" y="673099"/>
                  </a:lnTo>
                  <a:lnTo>
                    <a:pt x="1219305" y="685799"/>
                  </a:lnTo>
                  <a:lnTo>
                    <a:pt x="1235524" y="698499"/>
                  </a:lnTo>
                  <a:lnTo>
                    <a:pt x="1497896" y="698499"/>
                  </a:lnTo>
                  <a:lnTo>
                    <a:pt x="1514740" y="723899"/>
                  </a:lnTo>
                  <a:lnTo>
                    <a:pt x="1546036" y="774699"/>
                  </a:lnTo>
                  <a:lnTo>
                    <a:pt x="1560543" y="812799"/>
                  </a:lnTo>
                  <a:lnTo>
                    <a:pt x="1574326" y="863599"/>
                  </a:lnTo>
                  <a:lnTo>
                    <a:pt x="1587412" y="914399"/>
                  </a:lnTo>
                  <a:lnTo>
                    <a:pt x="1599827" y="965199"/>
                  </a:lnTo>
                  <a:lnTo>
                    <a:pt x="1611600" y="1028699"/>
                  </a:lnTo>
                  <a:lnTo>
                    <a:pt x="1622757" y="1104899"/>
                  </a:lnTo>
                  <a:lnTo>
                    <a:pt x="1633325" y="1193799"/>
                  </a:lnTo>
                  <a:lnTo>
                    <a:pt x="1643331" y="1282699"/>
                  </a:lnTo>
                  <a:lnTo>
                    <a:pt x="1652804" y="1396999"/>
                  </a:lnTo>
                  <a:close/>
                </a:path>
                <a:path w="1652904" h="1397000">
                  <a:moveTo>
                    <a:pt x="1511913" y="533399"/>
                  </a:moveTo>
                  <a:lnTo>
                    <a:pt x="1492310" y="533399"/>
                  </a:lnTo>
                  <a:lnTo>
                    <a:pt x="1492310" y="457199"/>
                  </a:lnTo>
                  <a:lnTo>
                    <a:pt x="1511913" y="457199"/>
                  </a:lnTo>
                  <a:lnTo>
                    <a:pt x="1511913" y="533399"/>
                  </a:lnTo>
                  <a:close/>
                </a:path>
                <a:path w="1652904" h="1397000">
                  <a:moveTo>
                    <a:pt x="1442261" y="673099"/>
                  </a:moveTo>
                  <a:lnTo>
                    <a:pt x="1378396" y="673099"/>
                  </a:lnTo>
                  <a:lnTo>
                    <a:pt x="1400644" y="660399"/>
                  </a:lnTo>
                  <a:lnTo>
                    <a:pt x="1421923" y="660399"/>
                  </a:lnTo>
                  <a:lnTo>
                    <a:pt x="1442261" y="673099"/>
                  </a:lnTo>
                  <a:close/>
                </a:path>
                <a:path w="1652904" h="1397000">
                  <a:moveTo>
                    <a:pt x="1497896" y="698499"/>
                  </a:moveTo>
                  <a:lnTo>
                    <a:pt x="1255352" y="698499"/>
                  </a:lnTo>
                  <a:lnTo>
                    <a:pt x="1279176" y="685799"/>
                  </a:lnTo>
                  <a:lnTo>
                    <a:pt x="1305570" y="685799"/>
                  </a:lnTo>
                  <a:lnTo>
                    <a:pt x="1330886" y="673099"/>
                  </a:lnTo>
                  <a:lnTo>
                    <a:pt x="1461684" y="673099"/>
                  </a:lnTo>
                  <a:lnTo>
                    <a:pt x="1480220" y="685799"/>
                  </a:lnTo>
                  <a:lnTo>
                    <a:pt x="1497896" y="698499"/>
                  </a:lnTo>
                  <a:close/>
                </a:path>
              </a:pathLst>
            </a:custGeom>
            <a:solidFill>
              <a:srgbClr val="FAB3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743657" y="16328607"/>
              <a:ext cx="1391285" cy="1447800"/>
            </a:xfrm>
            <a:custGeom>
              <a:avLst/>
              <a:gdLst/>
              <a:ahLst/>
              <a:cxnLst/>
              <a:rect l="l" t="t" r="r" b="b"/>
              <a:pathLst>
                <a:path w="1391284" h="1447800">
                  <a:moveTo>
                    <a:pt x="1061931" y="586851"/>
                  </a:moveTo>
                  <a:lnTo>
                    <a:pt x="1052026" y="586851"/>
                  </a:lnTo>
                  <a:lnTo>
                    <a:pt x="1048001" y="582834"/>
                  </a:lnTo>
                  <a:lnTo>
                    <a:pt x="1048001" y="501584"/>
                  </a:lnTo>
                  <a:lnTo>
                    <a:pt x="1065968" y="501584"/>
                  </a:lnTo>
                  <a:lnTo>
                    <a:pt x="1065968" y="582834"/>
                  </a:lnTo>
                  <a:lnTo>
                    <a:pt x="1061931" y="586851"/>
                  </a:lnTo>
                  <a:close/>
                </a:path>
                <a:path w="1391284" h="1447800">
                  <a:moveTo>
                    <a:pt x="1124554" y="471357"/>
                  </a:moveTo>
                  <a:lnTo>
                    <a:pt x="1111443" y="471111"/>
                  </a:lnTo>
                  <a:lnTo>
                    <a:pt x="1110275" y="446779"/>
                  </a:lnTo>
                  <a:lnTo>
                    <a:pt x="1126631" y="447090"/>
                  </a:lnTo>
                  <a:lnTo>
                    <a:pt x="1124554" y="471357"/>
                  </a:lnTo>
                  <a:close/>
                </a:path>
                <a:path w="1391284" h="1447800">
                  <a:moveTo>
                    <a:pt x="1063385" y="471357"/>
                  </a:moveTo>
                  <a:lnTo>
                    <a:pt x="1050273" y="471111"/>
                  </a:lnTo>
                  <a:lnTo>
                    <a:pt x="1049105" y="446779"/>
                  </a:lnTo>
                  <a:lnTo>
                    <a:pt x="1065462" y="447090"/>
                  </a:lnTo>
                  <a:lnTo>
                    <a:pt x="1063385" y="471357"/>
                  </a:lnTo>
                  <a:close/>
                </a:path>
                <a:path w="1391284" h="1447800">
                  <a:moveTo>
                    <a:pt x="1185724" y="471357"/>
                  </a:moveTo>
                  <a:lnTo>
                    <a:pt x="1172613" y="471111"/>
                  </a:lnTo>
                  <a:lnTo>
                    <a:pt x="1171431" y="446779"/>
                  </a:lnTo>
                  <a:lnTo>
                    <a:pt x="1187801" y="447090"/>
                  </a:lnTo>
                  <a:lnTo>
                    <a:pt x="1185724" y="471357"/>
                  </a:lnTo>
                  <a:close/>
                </a:path>
                <a:path w="1391284" h="1447800">
                  <a:moveTo>
                    <a:pt x="1184361" y="587615"/>
                  </a:moveTo>
                  <a:lnTo>
                    <a:pt x="1174274" y="587615"/>
                  </a:lnTo>
                  <a:lnTo>
                    <a:pt x="1170172" y="583521"/>
                  </a:lnTo>
                  <a:lnTo>
                    <a:pt x="1170172" y="500820"/>
                  </a:lnTo>
                  <a:lnTo>
                    <a:pt x="1188463" y="500820"/>
                  </a:lnTo>
                  <a:lnTo>
                    <a:pt x="1188463" y="583521"/>
                  </a:lnTo>
                  <a:lnTo>
                    <a:pt x="1184361" y="587615"/>
                  </a:lnTo>
                  <a:close/>
                </a:path>
                <a:path w="1391284" h="1447800">
                  <a:moveTo>
                    <a:pt x="1246894" y="471357"/>
                  </a:moveTo>
                  <a:lnTo>
                    <a:pt x="1233783" y="471111"/>
                  </a:lnTo>
                  <a:lnTo>
                    <a:pt x="1232601" y="446779"/>
                  </a:lnTo>
                  <a:lnTo>
                    <a:pt x="1248971" y="447090"/>
                  </a:lnTo>
                  <a:lnTo>
                    <a:pt x="1246894" y="471357"/>
                  </a:lnTo>
                  <a:close/>
                </a:path>
                <a:path w="1391284" h="1447800">
                  <a:moveTo>
                    <a:pt x="684928" y="1436549"/>
                  </a:moveTo>
                  <a:lnTo>
                    <a:pt x="616956" y="1436549"/>
                  </a:lnTo>
                  <a:lnTo>
                    <a:pt x="612201" y="1428295"/>
                  </a:lnTo>
                  <a:lnTo>
                    <a:pt x="606610" y="1417306"/>
                  </a:lnTo>
                  <a:lnTo>
                    <a:pt x="600307" y="1407390"/>
                  </a:lnTo>
                  <a:lnTo>
                    <a:pt x="593420" y="1402357"/>
                  </a:lnTo>
                  <a:lnTo>
                    <a:pt x="610943" y="1393345"/>
                  </a:lnTo>
                  <a:lnTo>
                    <a:pt x="622863" y="1384647"/>
                  </a:lnTo>
                  <a:lnTo>
                    <a:pt x="629661" y="1378090"/>
                  </a:lnTo>
                  <a:lnTo>
                    <a:pt x="631820" y="1375499"/>
                  </a:lnTo>
                  <a:lnTo>
                    <a:pt x="604948" y="1293121"/>
                  </a:lnTo>
                  <a:lnTo>
                    <a:pt x="703025" y="1293121"/>
                  </a:lnTo>
                  <a:lnTo>
                    <a:pt x="728170" y="1380681"/>
                  </a:lnTo>
                  <a:lnTo>
                    <a:pt x="829590" y="1380681"/>
                  </a:lnTo>
                  <a:lnTo>
                    <a:pt x="831687" y="1389440"/>
                  </a:lnTo>
                  <a:lnTo>
                    <a:pt x="818581" y="1397779"/>
                  </a:lnTo>
                  <a:lnTo>
                    <a:pt x="805525" y="1411712"/>
                  </a:lnTo>
                  <a:lnTo>
                    <a:pt x="704349" y="1411712"/>
                  </a:lnTo>
                  <a:lnTo>
                    <a:pt x="696889" y="1420736"/>
                  </a:lnTo>
                  <a:lnTo>
                    <a:pt x="690705" y="1428703"/>
                  </a:lnTo>
                  <a:lnTo>
                    <a:pt x="686488" y="1434383"/>
                  </a:lnTo>
                  <a:lnTo>
                    <a:pt x="684928" y="1436549"/>
                  </a:lnTo>
                  <a:close/>
                </a:path>
                <a:path w="1391284" h="1447800">
                  <a:moveTo>
                    <a:pt x="829590" y="1380681"/>
                  </a:moveTo>
                  <a:lnTo>
                    <a:pt x="728170" y="1380681"/>
                  </a:lnTo>
                  <a:lnTo>
                    <a:pt x="731338" y="1377546"/>
                  </a:lnTo>
                  <a:lnTo>
                    <a:pt x="732818" y="1375499"/>
                  </a:lnTo>
                  <a:lnTo>
                    <a:pt x="725691" y="1332366"/>
                  </a:lnTo>
                  <a:lnTo>
                    <a:pt x="815122" y="1320252"/>
                  </a:lnTo>
                  <a:lnTo>
                    <a:pt x="829590" y="1380681"/>
                  </a:lnTo>
                  <a:close/>
                </a:path>
                <a:path w="1391284" h="1447800">
                  <a:moveTo>
                    <a:pt x="785913" y="1436549"/>
                  </a:moveTo>
                  <a:lnTo>
                    <a:pt x="717941" y="1436549"/>
                  </a:lnTo>
                  <a:lnTo>
                    <a:pt x="715045" y="1431858"/>
                  </a:lnTo>
                  <a:lnTo>
                    <a:pt x="711792" y="1425515"/>
                  </a:lnTo>
                  <a:lnTo>
                    <a:pt x="708216" y="1418481"/>
                  </a:lnTo>
                  <a:lnTo>
                    <a:pt x="704349" y="1411712"/>
                  </a:lnTo>
                  <a:lnTo>
                    <a:pt x="805525" y="1411712"/>
                  </a:lnTo>
                  <a:lnTo>
                    <a:pt x="803508" y="1413864"/>
                  </a:lnTo>
                  <a:lnTo>
                    <a:pt x="791081" y="1429515"/>
                  </a:lnTo>
                  <a:lnTo>
                    <a:pt x="785913" y="1436549"/>
                  </a:lnTo>
                  <a:close/>
                </a:path>
                <a:path w="1391284" h="1447800">
                  <a:moveTo>
                    <a:pt x="503963" y="1445593"/>
                  </a:moveTo>
                  <a:lnTo>
                    <a:pt x="0" y="1445593"/>
                  </a:lnTo>
                  <a:lnTo>
                    <a:pt x="0" y="522341"/>
                  </a:lnTo>
                  <a:lnTo>
                    <a:pt x="503963" y="522341"/>
                  </a:lnTo>
                  <a:lnTo>
                    <a:pt x="503963" y="826053"/>
                  </a:lnTo>
                  <a:lnTo>
                    <a:pt x="515183" y="870526"/>
                  </a:lnTo>
                  <a:lnTo>
                    <a:pt x="521937" y="917866"/>
                  </a:lnTo>
                  <a:lnTo>
                    <a:pt x="524661" y="967794"/>
                  </a:lnTo>
                  <a:lnTo>
                    <a:pt x="523790" y="1020029"/>
                  </a:lnTo>
                  <a:lnTo>
                    <a:pt x="519760" y="1074293"/>
                  </a:lnTo>
                  <a:lnTo>
                    <a:pt x="513006" y="1130305"/>
                  </a:lnTo>
                  <a:lnTo>
                    <a:pt x="503963" y="1187785"/>
                  </a:lnTo>
                  <a:lnTo>
                    <a:pt x="503963" y="1445593"/>
                  </a:lnTo>
                  <a:close/>
                </a:path>
                <a:path w="1391284" h="1447800">
                  <a:moveTo>
                    <a:pt x="523358" y="220001"/>
                  </a:moveTo>
                  <a:lnTo>
                    <a:pt x="510812" y="213039"/>
                  </a:lnTo>
                  <a:lnTo>
                    <a:pt x="496666" y="197723"/>
                  </a:lnTo>
                  <a:lnTo>
                    <a:pt x="485107" y="182406"/>
                  </a:lnTo>
                  <a:lnTo>
                    <a:pt x="480323" y="175444"/>
                  </a:lnTo>
                  <a:lnTo>
                    <a:pt x="456761" y="174706"/>
                  </a:lnTo>
                  <a:lnTo>
                    <a:pt x="451932" y="169419"/>
                  </a:lnTo>
                  <a:lnTo>
                    <a:pt x="454243" y="131392"/>
                  </a:lnTo>
                  <a:lnTo>
                    <a:pt x="453244" y="130627"/>
                  </a:lnTo>
                  <a:lnTo>
                    <a:pt x="436236" y="93949"/>
                  </a:lnTo>
                  <a:lnTo>
                    <a:pt x="434609" y="69338"/>
                  </a:lnTo>
                  <a:lnTo>
                    <a:pt x="434861" y="65236"/>
                  </a:lnTo>
                  <a:lnTo>
                    <a:pt x="452241" y="23031"/>
                  </a:lnTo>
                  <a:lnTo>
                    <a:pt x="488344" y="3196"/>
                  </a:lnTo>
                  <a:lnTo>
                    <a:pt x="529168" y="0"/>
                  </a:lnTo>
                  <a:lnTo>
                    <a:pt x="560706" y="7710"/>
                  </a:lnTo>
                  <a:lnTo>
                    <a:pt x="580757" y="26442"/>
                  </a:lnTo>
                  <a:lnTo>
                    <a:pt x="595973" y="53036"/>
                  </a:lnTo>
                  <a:lnTo>
                    <a:pt x="605631" y="76820"/>
                  </a:lnTo>
                  <a:lnTo>
                    <a:pt x="609011" y="87120"/>
                  </a:lnTo>
                  <a:lnTo>
                    <a:pt x="647177" y="112644"/>
                  </a:lnTo>
                  <a:lnTo>
                    <a:pt x="606600" y="191238"/>
                  </a:lnTo>
                  <a:lnTo>
                    <a:pt x="559901" y="191238"/>
                  </a:lnTo>
                  <a:lnTo>
                    <a:pt x="556134" y="195732"/>
                  </a:lnTo>
                  <a:lnTo>
                    <a:pt x="546809" y="205620"/>
                  </a:lnTo>
                  <a:lnTo>
                    <a:pt x="534895" y="215507"/>
                  </a:lnTo>
                  <a:lnTo>
                    <a:pt x="523358" y="220001"/>
                  </a:lnTo>
                  <a:close/>
                </a:path>
                <a:path w="1391284" h="1447800">
                  <a:moveTo>
                    <a:pt x="599275" y="205425"/>
                  </a:moveTo>
                  <a:lnTo>
                    <a:pt x="559901" y="191238"/>
                  </a:lnTo>
                  <a:lnTo>
                    <a:pt x="606600" y="191238"/>
                  </a:lnTo>
                  <a:lnTo>
                    <a:pt x="599275" y="205425"/>
                  </a:lnTo>
                  <a:close/>
                </a:path>
                <a:path w="1391284" h="1447800">
                  <a:moveTo>
                    <a:pt x="1391173" y="1447264"/>
                  </a:moveTo>
                  <a:lnTo>
                    <a:pt x="1114610" y="1447264"/>
                  </a:lnTo>
                  <a:lnTo>
                    <a:pt x="1114610" y="849012"/>
                  </a:lnTo>
                  <a:lnTo>
                    <a:pt x="1291045" y="849012"/>
                  </a:lnTo>
                  <a:lnTo>
                    <a:pt x="1301219" y="876835"/>
                  </a:lnTo>
                  <a:lnTo>
                    <a:pt x="1320480" y="942974"/>
                  </a:lnTo>
                  <a:lnTo>
                    <a:pt x="1329588" y="981628"/>
                  </a:lnTo>
                  <a:lnTo>
                    <a:pt x="1338359" y="1024231"/>
                  </a:lnTo>
                  <a:lnTo>
                    <a:pt x="1346805" y="1070953"/>
                  </a:lnTo>
                  <a:lnTo>
                    <a:pt x="1354934" y="1121963"/>
                  </a:lnTo>
                  <a:lnTo>
                    <a:pt x="1362756" y="1177431"/>
                  </a:lnTo>
                  <a:lnTo>
                    <a:pt x="1370281" y="1237525"/>
                  </a:lnTo>
                  <a:lnTo>
                    <a:pt x="1377520" y="1302416"/>
                  </a:lnTo>
                  <a:lnTo>
                    <a:pt x="1384480" y="1372273"/>
                  </a:lnTo>
                  <a:lnTo>
                    <a:pt x="1391173" y="1447264"/>
                  </a:lnTo>
                  <a:close/>
                </a:path>
              </a:pathLst>
            </a:custGeom>
            <a:solidFill>
              <a:srgbClr val="F582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519255" y="16305727"/>
              <a:ext cx="1622425" cy="1444625"/>
            </a:xfrm>
            <a:custGeom>
              <a:avLst/>
              <a:gdLst/>
              <a:ahLst/>
              <a:cxnLst/>
              <a:rect l="l" t="t" r="r" b="b"/>
              <a:pathLst>
                <a:path w="1622425" h="1444625">
                  <a:moveTo>
                    <a:pt x="437717" y="1005072"/>
                  </a:moveTo>
                  <a:lnTo>
                    <a:pt x="65453" y="1005072"/>
                  </a:lnTo>
                  <a:lnTo>
                    <a:pt x="65453" y="702785"/>
                  </a:lnTo>
                  <a:lnTo>
                    <a:pt x="66829" y="702785"/>
                  </a:lnTo>
                  <a:lnTo>
                    <a:pt x="66829" y="699234"/>
                  </a:lnTo>
                  <a:lnTo>
                    <a:pt x="65609" y="699234"/>
                  </a:lnTo>
                  <a:lnTo>
                    <a:pt x="66349" y="690618"/>
                  </a:lnTo>
                  <a:lnTo>
                    <a:pt x="73424" y="683959"/>
                  </a:lnTo>
                  <a:lnTo>
                    <a:pt x="288687" y="683959"/>
                  </a:lnTo>
                  <a:lnTo>
                    <a:pt x="335811" y="691545"/>
                  </a:lnTo>
                  <a:lnTo>
                    <a:pt x="376736" y="712669"/>
                  </a:lnTo>
                  <a:lnTo>
                    <a:pt x="409007" y="744879"/>
                  </a:lnTo>
                  <a:lnTo>
                    <a:pt x="430170" y="785723"/>
                  </a:lnTo>
                  <a:lnTo>
                    <a:pt x="437769" y="832751"/>
                  </a:lnTo>
                  <a:lnTo>
                    <a:pt x="437717" y="1005072"/>
                  </a:lnTo>
                  <a:close/>
                </a:path>
                <a:path w="1622425" h="1444625">
                  <a:moveTo>
                    <a:pt x="434991" y="1008622"/>
                  </a:moveTo>
                  <a:lnTo>
                    <a:pt x="66829" y="1008622"/>
                  </a:lnTo>
                  <a:lnTo>
                    <a:pt x="66829" y="1005072"/>
                  </a:lnTo>
                  <a:lnTo>
                    <a:pt x="434991" y="1005072"/>
                  </a:lnTo>
                  <a:lnTo>
                    <a:pt x="434991" y="1008622"/>
                  </a:lnTo>
                  <a:close/>
                </a:path>
                <a:path w="1622425" h="1444625">
                  <a:moveTo>
                    <a:pt x="437717" y="1016215"/>
                  </a:moveTo>
                  <a:lnTo>
                    <a:pt x="65453" y="1016215"/>
                  </a:lnTo>
                  <a:lnTo>
                    <a:pt x="65453" y="1008622"/>
                  </a:lnTo>
                  <a:lnTo>
                    <a:pt x="437717" y="1008622"/>
                  </a:lnTo>
                  <a:lnTo>
                    <a:pt x="437717" y="1016215"/>
                  </a:lnTo>
                  <a:close/>
                </a:path>
                <a:path w="1622425" h="1444625">
                  <a:moveTo>
                    <a:pt x="554241" y="1444154"/>
                  </a:moveTo>
                  <a:lnTo>
                    <a:pt x="366707" y="1444154"/>
                  </a:lnTo>
                  <a:lnTo>
                    <a:pt x="366707" y="1391343"/>
                  </a:lnTo>
                  <a:lnTo>
                    <a:pt x="554241" y="1391343"/>
                  </a:lnTo>
                  <a:lnTo>
                    <a:pt x="554241" y="1444154"/>
                  </a:lnTo>
                  <a:close/>
                </a:path>
                <a:path w="1622425" h="1444625">
                  <a:moveTo>
                    <a:pt x="1413242" y="613061"/>
                  </a:moveTo>
                  <a:lnTo>
                    <a:pt x="1394198" y="613061"/>
                  </a:lnTo>
                  <a:lnTo>
                    <a:pt x="1388343" y="607205"/>
                  </a:lnTo>
                  <a:lnTo>
                    <a:pt x="1388395" y="496440"/>
                  </a:lnTo>
                  <a:lnTo>
                    <a:pt x="1419045" y="496440"/>
                  </a:lnTo>
                  <a:lnTo>
                    <a:pt x="1419097" y="528339"/>
                  </a:lnTo>
                  <a:lnTo>
                    <a:pt x="1395613" y="528339"/>
                  </a:lnTo>
                  <a:lnTo>
                    <a:pt x="1395548" y="601439"/>
                  </a:lnTo>
                  <a:lnTo>
                    <a:pt x="1398651" y="605430"/>
                  </a:lnTo>
                  <a:lnTo>
                    <a:pt x="1407803" y="606259"/>
                  </a:lnTo>
                  <a:lnTo>
                    <a:pt x="1419097" y="606259"/>
                  </a:lnTo>
                  <a:lnTo>
                    <a:pt x="1419097" y="607205"/>
                  </a:lnTo>
                  <a:lnTo>
                    <a:pt x="1413242" y="613061"/>
                  </a:lnTo>
                  <a:close/>
                </a:path>
                <a:path w="1622425" h="1444625">
                  <a:moveTo>
                    <a:pt x="1419097" y="606259"/>
                  </a:moveTo>
                  <a:lnTo>
                    <a:pt x="1407803" y="606259"/>
                  </a:lnTo>
                  <a:lnTo>
                    <a:pt x="1411879" y="602450"/>
                  </a:lnTo>
                  <a:lnTo>
                    <a:pt x="1411827" y="528339"/>
                  </a:lnTo>
                  <a:lnTo>
                    <a:pt x="1419097" y="528339"/>
                  </a:lnTo>
                  <a:lnTo>
                    <a:pt x="1419097" y="606259"/>
                  </a:lnTo>
                  <a:close/>
                </a:path>
                <a:path w="1622425" h="1444625">
                  <a:moveTo>
                    <a:pt x="1290902" y="613061"/>
                  </a:moveTo>
                  <a:lnTo>
                    <a:pt x="1271871" y="613061"/>
                  </a:lnTo>
                  <a:lnTo>
                    <a:pt x="1266003" y="607205"/>
                  </a:lnTo>
                  <a:lnTo>
                    <a:pt x="1266055" y="496440"/>
                  </a:lnTo>
                  <a:lnTo>
                    <a:pt x="1296705" y="496440"/>
                  </a:lnTo>
                  <a:lnTo>
                    <a:pt x="1296770" y="528339"/>
                  </a:lnTo>
                  <a:lnTo>
                    <a:pt x="1273273" y="528339"/>
                  </a:lnTo>
                  <a:lnTo>
                    <a:pt x="1273221" y="601439"/>
                  </a:lnTo>
                  <a:lnTo>
                    <a:pt x="1276324" y="605430"/>
                  </a:lnTo>
                  <a:lnTo>
                    <a:pt x="1285476" y="606259"/>
                  </a:lnTo>
                  <a:lnTo>
                    <a:pt x="1296770" y="606259"/>
                  </a:lnTo>
                  <a:lnTo>
                    <a:pt x="1296770" y="607205"/>
                  </a:lnTo>
                  <a:lnTo>
                    <a:pt x="1290902" y="613061"/>
                  </a:lnTo>
                  <a:close/>
                </a:path>
                <a:path w="1622425" h="1444625">
                  <a:moveTo>
                    <a:pt x="1296770" y="606259"/>
                  </a:moveTo>
                  <a:lnTo>
                    <a:pt x="1285476" y="606259"/>
                  </a:lnTo>
                  <a:lnTo>
                    <a:pt x="1289552" y="602450"/>
                  </a:lnTo>
                  <a:lnTo>
                    <a:pt x="1289487" y="528339"/>
                  </a:lnTo>
                  <a:lnTo>
                    <a:pt x="1296770" y="528339"/>
                  </a:lnTo>
                  <a:lnTo>
                    <a:pt x="1296770" y="606259"/>
                  </a:lnTo>
                  <a:close/>
                </a:path>
                <a:path w="1622425" h="1444625">
                  <a:moveTo>
                    <a:pt x="1352072" y="613061"/>
                  </a:moveTo>
                  <a:lnTo>
                    <a:pt x="1333041" y="613061"/>
                  </a:lnTo>
                  <a:lnTo>
                    <a:pt x="1327173" y="607205"/>
                  </a:lnTo>
                  <a:lnTo>
                    <a:pt x="1327225" y="496440"/>
                  </a:lnTo>
                  <a:lnTo>
                    <a:pt x="1357875" y="496440"/>
                  </a:lnTo>
                  <a:lnTo>
                    <a:pt x="1357940" y="607205"/>
                  </a:lnTo>
                  <a:lnTo>
                    <a:pt x="1352072" y="613061"/>
                  </a:lnTo>
                  <a:close/>
                </a:path>
                <a:path w="1622425" h="1444625">
                  <a:moveTo>
                    <a:pt x="363046" y="1444154"/>
                  </a:moveTo>
                  <a:lnTo>
                    <a:pt x="0" y="1444154"/>
                  </a:lnTo>
                  <a:lnTo>
                    <a:pt x="0" y="1391343"/>
                  </a:lnTo>
                  <a:lnTo>
                    <a:pt x="363046" y="1391343"/>
                  </a:lnTo>
                  <a:lnTo>
                    <a:pt x="363046" y="1444154"/>
                  </a:lnTo>
                  <a:close/>
                </a:path>
                <a:path w="1622425" h="1444625">
                  <a:moveTo>
                    <a:pt x="1474399" y="613061"/>
                  </a:moveTo>
                  <a:lnTo>
                    <a:pt x="1455368" y="613061"/>
                  </a:lnTo>
                  <a:lnTo>
                    <a:pt x="1449500" y="607205"/>
                  </a:lnTo>
                  <a:lnTo>
                    <a:pt x="1449565" y="496440"/>
                  </a:lnTo>
                  <a:lnTo>
                    <a:pt x="1480215" y="496440"/>
                  </a:lnTo>
                  <a:lnTo>
                    <a:pt x="1480267" y="545998"/>
                  </a:lnTo>
                  <a:lnTo>
                    <a:pt x="1456770" y="545998"/>
                  </a:lnTo>
                  <a:lnTo>
                    <a:pt x="1456718" y="601439"/>
                  </a:lnTo>
                  <a:lnTo>
                    <a:pt x="1459820" y="605430"/>
                  </a:lnTo>
                  <a:lnTo>
                    <a:pt x="1468973" y="606259"/>
                  </a:lnTo>
                  <a:lnTo>
                    <a:pt x="1480267" y="606259"/>
                  </a:lnTo>
                  <a:lnTo>
                    <a:pt x="1480267" y="607205"/>
                  </a:lnTo>
                  <a:lnTo>
                    <a:pt x="1474399" y="613061"/>
                  </a:lnTo>
                  <a:close/>
                </a:path>
                <a:path w="1622425" h="1444625">
                  <a:moveTo>
                    <a:pt x="1480267" y="606259"/>
                  </a:moveTo>
                  <a:lnTo>
                    <a:pt x="1468973" y="606259"/>
                  </a:lnTo>
                  <a:lnTo>
                    <a:pt x="1473049" y="602450"/>
                  </a:lnTo>
                  <a:lnTo>
                    <a:pt x="1472997" y="545998"/>
                  </a:lnTo>
                  <a:lnTo>
                    <a:pt x="1480267" y="545998"/>
                  </a:lnTo>
                  <a:lnTo>
                    <a:pt x="1480267" y="606259"/>
                  </a:lnTo>
                  <a:close/>
                </a:path>
                <a:path w="1622425" h="1444625">
                  <a:moveTo>
                    <a:pt x="1057047" y="226699"/>
                  </a:moveTo>
                  <a:lnTo>
                    <a:pt x="824664" y="226699"/>
                  </a:lnTo>
                  <a:lnTo>
                    <a:pt x="833740" y="193399"/>
                  </a:lnTo>
                  <a:lnTo>
                    <a:pt x="866513" y="132392"/>
                  </a:lnTo>
                  <a:lnTo>
                    <a:pt x="896956" y="105101"/>
                  </a:lnTo>
                  <a:lnTo>
                    <a:pt x="904345" y="105121"/>
                  </a:lnTo>
                  <a:lnTo>
                    <a:pt x="949542" y="125526"/>
                  </a:lnTo>
                  <a:lnTo>
                    <a:pt x="987660" y="151068"/>
                  </a:lnTo>
                  <a:lnTo>
                    <a:pt x="1021443" y="181461"/>
                  </a:lnTo>
                  <a:lnTo>
                    <a:pt x="1050479" y="216138"/>
                  </a:lnTo>
                  <a:lnTo>
                    <a:pt x="1057047" y="226699"/>
                  </a:lnTo>
                  <a:close/>
                </a:path>
                <a:path w="1622425" h="1444625">
                  <a:moveTo>
                    <a:pt x="679762" y="171712"/>
                  </a:moveTo>
                  <a:lnTo>
                    <a:pt x="664002" y="150191"/>
                  </a:lnTo>
                  <a:lnTo>
                    <a:pt x="676789" y="140862"/>
                  </a:lnTo>
                  <a:lnTo>
                    <a:pt x="692536" y="162396"/>
                  </a:lnTo>
                  <a:lnTo>
                    <a:pt x="679762" y="171712"/>
                  </a:lnTo>
                  <a:close/>
                </a:path>
                <a:path w="1622425" h="1444625">
                  <a:moveTo>
                    <a:pt x="752996" y="830242"/>
                  </a:moveTo>
                  <a:lnTo>
                    <a:pt x="741393" y="827981"/>
                  </a:lnTo>
                  <a:lnTo>
                    <a:pt x="728365" y="827853"/>
                  </a:lnTo>
                  <a:lnTo>
                    <a:pt x="728365" y="792793"/>
                  </a:lnTo>
                  <a:lnTo>
                    <a:pt x="752305" y="777047"/>
                  </a:lnTo>
                  <a:lnTo>
                    <a:pt x="775129" y="757401"/>
                  </a:lnTo>
                  <a:lnTo>
                    <a:pt x="792212" y="740638"/>
                  </a:lnTo>
                  <a:lnTo>
                    <a:pt x="798934" y="733543"/>
                  </a:lnTo>
                  <a:lnTo>
                    <a:pt x="798478" y="731848"/>
                  </a:lnTo>
                  <a:lnTo>
                    <a:pt x="796746" y="726519"/>
                  </a:lnTo>
                  <a:lnTo>
                    <a:pt x="793194" y="717194"/>
                  </a:lnTo>
                  <a:lnTo>
                    <a:pt x="787276" y="703510"/>
                  </a:lnTo>
                  <a:lnTo>
                    <a:pt x="782723" y="677552"/>
                  </a:lnTo>
                  <a:lnTo>
                    <a:pt x="782174" y="641238"/>
                  </a:lnTo>
                  <a:lnTo>
                    <a:pt x="783446" y="608923"/>
                  </a:lnTo>
                  <a:lnTo>
                    <a:pt x="784355" y="594961"/>
                  </a:lnTo>
                  <a:lnTo>
                    <a:pt x="767766" y="594100"/>
                  </a:lnTo>
                  <a:lnTo>
                    <a:pt x="752977" y="592551"/>
                  </a:lnTo>
                  <a:lnTo>
                    <a:pt x="739879" y="590409"/>
                  </a:lnTo>
                  <a:lnTo>
                    <a:pt x="728365" y="587770"/>
                  </a:lnTo>
                  <a:lnTo>
                    <a:pt x="728365" y="545221"/>
                  </a:lnTo>
                  <a:lnTo>
                    <a:pt x="638285" y="545221"/>
                  </a:lnTo>
                  <a:lnTo>
                    <a:pt x="550347" y="535853"/>
                  </a:lnTo>
                  <a:lnTo>
                    <a:pt x="538889" y="499339"/>
                  </a:lnTo>
                  <a:lnTo>
                    <a:pt x="537355" y="466316"/>
                  </a:lnTo>
                  <a:lnTo>
                    <a:pt x="540372" y="442359"/>
                  </a:lnTo>
                  <a:lnTo>
                    <a:pt x="542571" y="433121"/>
                  </a:lnTo>
                  <a:lnTo>
                    <a:pt x="568794" y="428276"/>
                  </a:lnTo>
                  <a:lnTo>
                    <a:pt x="723912" y="411795"/>
                  </a:lnTo>
                  <a:lnTo>
                    <a:pt x="730763" y="396714"/>
                  </a:lnTo>
                  <a:lnTo>
                    <a:pt x="746489" y="361645"/>
                  </a:lnTo>
                  <a:lnTo>
                    <a:pt x="763854" y="321852"/>
                  </a:lnTo>
                  <a:lnTo>
                    <a:pt x="775619" y="292596"/>
                  </a:lnTo>
                  <a:lnTo>
                    <a:pt x="783377" y="270374"/>
                  </a:lnTo>
                  <a:lnTo>
                    <a:pt x="791929" y="246058"/>
                  </a:lnTo>
                  <a:lnTo>
                    <a:pt x="801686" y="218420"/>
                  </a:lnTo>
                  <a:lnTo>
                    <a:pt x="824664" y="226699"/>
                  </a:lnTo>
                  <a:lnTo>
                    <a:pt x="1057047" y="226699"/>
                  </a:lnTo>
                  <a:lnTo>
                    <a:pt x="1092664" y="296082"/>
                  </a:lnTo>
                  <a:lnTo>
                    <a:pt x="1104990" y="340218"/>
                  </a:lnTo>
                  <a:lnTo>
                    <a:pt x="1110924" y="386374"/>
                  </a:lnTo>
                  <a:lnTo>
                    <a:pt x="1113187" y="434226"/>
                  </a:lnTo>
                  <a:lnTo>
                    <a:pt x="1113649" y="451967"/>
                  </a:lnTo>
                  <a:lnTo>
                    <a:pt x="1113533" y="464139"/>
                  </a:lnTo>
                  <a:lnTo>
                    <a:pt x="1119628" y="499359"/>
                  </a:lnTo>
                  <a:lnTo>
                    <a:pt x="1135963" y="549968"/>
                  </a:lnTo>
                  <a:lnTo>
                    <a:pt x="1156186" y="606826"/>
                  </a:lnTo>
                  <a:lnTo>
                    <a:pt x="1173923" y="660711"/>
                  </a:lnTo>
                  <a:lnTo>
                    <a:pt x="1182803" y="702422"/>
                  </a:lnTo>
                  <a:lnTo>
                    <a:pt x="1186561" y="742410"/>
                  </a:lnTo>
                  <a:lnTo>
                    <a:pt x="1191709" y="793971"/>
                  </a:lnTo>
                  <a:lnTo>
                    <a:pt x="1193771" y="821544"/>
                  </a:lnTo>
                  <a:lnTo>
                    <a:pt x="783343" y="821544"/>
                  </a:lnTo>
                  <a:lnTo>
                    <a:pt x="766028" y="829732"/>
                  </a:lnTo>
                  <a:lnTo>
                    <a:pt x="752996" y="830242"/>
                  </a:lnTo>
                  <a:close/>
                </a:path>
                <a:path w="1622425" h="1444625">
                  <a:moveTo>
                    <a:pt x="506754" y="309335"/>
                  </a:moveTo>
                  <a:lnTo>
                    <a:pt x="498848" y="291611"/>
                  </a:lnTo>
                  <a:lnTo>
                    <a:pt x="580802" y="255177"/>
                  </a:lnTo>
                  <a:lnTo>
                    <a:pt x="588708" y="272902"/>
                  </a:lnTo>
                  <a:lnTo>
                    <a:pt x="506754" y="309335"/>
                  </a:lnTo>
                  <a:close/>
                </a:path>
                <a:path w="1622425" h="1444625">
                  <a:moveTo>
                    <a:pt x="560654" y="380790"/>
                  </a:moveTo>
                  <a:lnTo>
                    <a:pt x="503158" y="380790"/>
                  </a:lnTo>
                  <a:lnTo>
                    <a:pt x="503158" y="375102"/>
                  </a:lnTo>
                  <a:lnTo>
                    <a:pt x="560654" y="375102"/>
                  </a:lnTo>
                  <a:lnTo>
                    <a:pt x="560654" y="380790"/>
                  </a:lnTo>
                  <a:close/>
                </a:path>
                <a:path w="1622425" h="1444625">
                  <a:moveTo>
                    <a:pt x="745605" y="1018961"/>
                  </a:moveTo>
                  <a:lnTo>
                    <a:pt x="740943" y="1016541"/>
                  </a:lnTo>
                  <a:lnTo>
                    <a:pt x="736099" y="1010246"/>
                  </a:lnTo>
                  <a:lnTo>
                    <a:pt x="731698" y="1003717"/>
                  </a:lnTo>
                  <a:lnTo>
                    <a:pt x="728365" y="1000589"/>
                  </a:lnTo>
                  <a:lnTo>
                    <a:pt x="728365" y="977164"/>
                  </a:lnTo>
                  <a:lnTo>
                    <a:pt x="743998" y="930733"/>
                  </a:lnTo>
                  <a:lnTo>
                    <a:pt x="762114" y="879695"/>
                  </a:lnTo>
                  <a:lnTo>
                    <a:pt x="777100" y="838487"/>
                  </a:lnTo>
                  <a:lnTo>
                    <a:pt x="783343" y="821544"/>
                  </a:lnTo>
                  <a:lnTo>
                    <a:pt x="1193771" y="821544"/>
                  </a:lnTo>
                  <a:lnTo>
                    <a:pt x="1195805" y="848745"/>
                  </a:lnTo>
                  <a:lnTo>
                    <a:pt x="1196408" y="898375"/>
                  </a:lnTo>
                  <a:lnTo>
                    <a:pt x="1198593" y="913176"/>
                  </a:lnTo>
                  <a:lnTo>
                    <a:pt x="1203832" y="929374"/>
                  </a:lnTo>
                  <a:lnTo>
                    <a:pt x="1208426" y="943958"/>
                  </a:lnTo>
                  <a:lnTo>
                    <a:pt x="1208676" y="953920"/>
                  </a:lnTo>
                  <a:lnTo>
                    <a:pt x="1196961" y="968753"/>
                  </a:lnTo>
                  <a:lnTo>
                    <a:pt x="1161341" y="998588"/>
                  </a:lnTo>
                  <a:lnTo>
                    <a:pt x="1149041" y="1013312"/>
                  </a:lnTo>
                  <a:lnTo>
                    <a:pt x="935644" y="1013312"/>
                  </a:lnTo>
                  <a:lnTo>
                    <a:pt x="923034" y="1017085"/>
                  </a:lnTo>
                  <a:lnTo>
                    <a:pt x="775796" y="1017085"/>
                  </a:lnTo>
                  <a:lnTo>
                    <a:pt x="745605" y="1018961"/>
                  </a:lnTo>
                  <a:close/>
                </a:path>
                <a:path w="1622425" h="1444625">
                  <a:moveTo>
                    <a:pt x="1139302" y="1079442"/>
                  </a:moveTo>
                  <a:lnTo>
                    <a:pt x="1094528" y="1048878"/>
                  </a:lnTo>
                  <a:lnTo>
                    <a:pt x="935644" y="1013312"/>
                  </a:lnTo>
                  <a:lnTo>
                    <a:pt x="1149041" y="1013312"/>
                  </a:lnTo>
                  <a:lnTo>
                    <a:pt x="1146844" y="1015942"/>
                  </a:lnTo>
                  <a:lnTo>
                    <a:pt x="1140156" y="1035228"/>
                  </a:lnTo>
                  <a:lnTo>
                    <a:pt x="1138175" y="1056015"/>
                  </a:lnTo>
                  <a:lnTo>
                    <a:pt x="1138644" y="1072641"/>
                  </a:lnTo>
                  <a:lnTo>
                    <a:pt x="1139302" y="1079442"/>
                  </a:lnTo>
                  <a:close/>
                </a:path>
                <a:path w="1622425" h="1444625">
                  <a:moveTo>
                    <a:pt x="851938" y="1038357"/>
                  </a:moveTo>
                  <a:lnTo>
                    <a:pt x="822032" y="1029702"/>
                  </a:lnTo>
                  <a:lnTo>
                    <a:pt x="798961" y="1021638"/>
                  </a:lnTo>
                  <a:lnTo>
                    <a:pt x="775796" y="1017085"/>
                  </a:lnTo>
                  <a:lnTo>
                    <a:pt x="923034" y="1017085"/>
                  </a:lnTo>
                  <a:lnTo>
                    <a:pt x="851938" y="1038357"/>
                  </a:lnTo>
                  <a:close/>
                </a:path>
                <a:path w="1622425" h="1444625">
                  <a:moveTo>
                    <a:pt x="280041" y="378691"/>
                  </a:moveTo>
                  <a:lnTo>
                    <a:pt x="229608" y="371928"/>
                  </a:lnTo>
                  <a:lnTo>
                    <a:pt x="184289" y="352840"/>
                  </a:lnTo>
                  <a:lnTo>
                    <a:pt x="145893" y="323233"/>
                  </a:lnTo>
                  <a:lnTo>
                    <a:pt x="116228" y="284911"/>
                  </a:lnTo>
                  <a:lnTo>
                    <a:pt x="97103" y="239681"/>
                  </a:lnTo>
                  <a:lnTo>
                    <a:pt x="90326" y="189345"/>
                  </a:lnTo>
                  <a:lnTo>
                    <a:pt x="97103" y="139010"/>
                  </a:lnTo>
                  <a:lnTo>
                    <a:pt x="116228" y="93779"/>
                  </a:lnTo>
                  <a:lnTo>
                    <a:pt x="145893" y="55458"/>
                  </a:lnTo>
                  <a:lnTo>
                    <a:pt x="184289" y="25851"/>
                  </a:lnTo>
                  <a:lnTo>
                    <a:pt x="229608" y="6763"/>
                  </a:lnTo>
                  <a:lnTo>
                    <a:pt x="280041" y="0"/>
                  </a:lnTo>
                  <a:lnTo>
                    <a:pt x="330475" y="6763"/>
                  </a:lnTo>
                  <a:lnTo>
                    <a:pt x="375794" y="25851"/>
                  </a:lnTo>
                  <a:lnTo>
                    <a:pt x="414190" y="55458"/>
                  </a:lnTo>
                  <a:lnTo>
                    <a:pt x="443854" y="93779"/>
                  </a:lnTo>
                  <a:lnTo>
                    <a:pt x="462979" y="139010"/>
                  </a:lnTo>
                  <a:lnTo>
                    <a:pt x="469756" y="189345"/>
                  </a:lnTo>
                  <a:lnTo>
                    <a:pt x="462979" y="239681"/>
                  </a:lnTo>
                  <a:lnTo>
                    <a:pt x="443854" y="284911"/>
                  </a:lnTo>
                  <a:lnTo>
                    <a:pt x="414190" y="323233"/>
                  </a:lnTo>
                  <a:lnTo>
                    <a:pt x="375794" y="352840"/>
                  </a:lnTo>
                  <a:lnTo>
                    <a:pt x="330475" y="371928"/>
                  </a:lnTo>
                  <a:lnTo>
                    <a:pt x="280041" y="378691"/>
                  </a:lnTo>
                  <a:close/>
                </a:path>
                <a:path w="1622425" h="1444625">
                  <a:moveTo>
                    <a:pt x="438652" y="454383"/>
                  </a:moveTo>
                  <a:lnTo>
                    <a:pt x="422961" y="451222"/>
                  </a:lnTo>
                  <a:lnTo>
                    <a:pt x="410149" y="442601"/>
                  </a:lnTo>
                  <a:lnTo>
                    <a:pt x="401511" y="429813"/>
                  </a:lnTo>
                  <a:lnTo>
                    <a:pt x="398344" y="414153"/>
                  </a:lnTo>
                  <a:lnTo>
                    <a:pt x="401511" y="398491"/>
                  </a:lnTo>
                  <a:lnTo>
                    <a:pt x="410149" y="385699"/>
                  </a:lnTo>
                  <a:lnTo>
                    <a:pt x="422961" y="377074"/>
                  </a:lnTo>
                  <a:lnTo>
                    <a:pt x="438652" y="373910"/>
                  </a:lnTo>
                  <a:lnTo>
                    <a:pt x="454350" y="377074"/>
                  </a:lnTo>
                  <a:lnTo>
                    <a:pt x="467166" y="385699"/>
                  </a:lnTo>
                  <a:lnTo>
                    <a:pt x="475806" y="398491"/>
                  </a:lnTo>
                  <a:lnTo>
                    <a:pt x="478973" y="414153"/>
                  </a:lnTo>
                  <a:lnTo>
                    <a:pt x="475806" y="429813"/>
                  </a:lnTo>
                  <a:lnTo>
                    <a:pt x="467166" y="442601"/>
                  </a:lnTo>
                  <a:lnTo>
                    <a:pt x="454350" y="451222"/>
                  </a:lnTo>
                  <a:lnTo>
                    <a:pt x="438652" y="454383"/>
                  </a:lnTo>
                  <a:close/>
                </a:path>
                <a:path w="1622425" h="1444625">
                  <a:moveTo>
                    <a:pt x="1622118" y="1372699"/>
                  </a:moveTo>
                  <a:lnTo>
                    <a:pt x="1449500" y="1372699"/>
                  </a:lnTo>
                  <a:lnTo>
                    <a:pt x="1449500" y="1339790"/>
                  </a:lnTo>
                  <a:lnTo>
                    <a:pt x="1622118" y="1339790"/>
                  </a:lnTo>
                  <a:lnTo>
                    <a:pt x="1622118" y="1372699"/>
                  </a:lnTo>
                  <a:close/>
                </a:path>
              </a:pathLst>
            </a:custGeom>
            <a:solidFill>
              <a:srgbClr val="CBEC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519203" y="16374111"/>
              <a:ext cx="1622425" cy="1402080"/>
            </a:xfrm>
            <a:custGeom>
              <a:avLst/>
              <a:gdLst/>
              <a:ahLst/>
              <a:cxnLst/>
              <a:rect l="l" t="t" r="r" b="b"/>
              <a:pathLst>
                <a:path w="1622425" h="1402080">
                  <a:moveTo>
                    <a:pt x="1252437" y="588936"/>
                  </a:moveTo>
                  <a:lnTo>
                    <a:pt x="1232523" y="588936"/>
                  </a:lnTo>
                  <a:lnTo>
                    <a:pt x="1232523" y="456404"/>
                  </a:lnTo>
                  <a:lnTo>
                    <a:pt x="1252437" y="456404"/>
                  </a:lnTo>
                  <a:lnTo>
                    <a:pt x="1252437" y="588936"/>
                  </a:lnTo>
                  <a:close/>
                </a:path>
                <a:path w="1622425" h="1402080">
                  <a:moveTo>
                    <a:pt x="1524898" y="588936"/>
                  </a:moveTo>
                  <a:lnTo>
                    <a:pt x="1504984" y="588936"/>
                  </a:lnTo>
                  <a:lnTo>
                    <a:pt x="1504984" y="456404"/>
                  </a:lnTo>
                  <a:lnTo>
                    <a:pt x="1524898" y="456404"/>
                  </a:lnTo>
                  <a:lnTo>
                    <a:pt x="1524898" y="588936"/>
                  </a:lnTo>
                  <a:close/>
                </a:path>
                <a:path w="1622425" h="1402080">
                  <a:moveTo>
                    <a:pt x="1347100" y="537473"/>
                  </a:moveTo>
                  <a:lnTo>
                    <a:pt x="1338104" y="537473"/>
                  </a:lnTo>
                  <a:lnTo>
                    <a:pt x="1334443" y="533819"/>
                  </a:lnTo>
                  <a:lnTo>
                    <a:pt x="1334443" y="475696"/>
                  </a:lnTo>
                  <a:lnTo>
                    <a:pt x="1350774" y="475696"/>
                  </a:lnTo>
                  <a:lnTo>
                    <a:pt x="1350774" y="533819"/>
                  </a:lnTo>
                  <a:lnTo>
                    <a:pt x="1347100" y="537473"/>
                  </a:lnTo>
                  <a:close/>
                </a:path>
                <a:path w="1622425" h="1402080">
                  <a:moveTo>
                    <a:pt x="1541618" y="606298"/>
                  </a:moveTo>
                  <a:lnTo>
                    <a:pt x="1214842" y="606298"/>
                  </a:lnTo>
                  <a:lnTo>
                    <a:pt x="1214842" y="588936"/>
                  </a:lnTo>
                  <a:lnTo>
                    <a:pt x="1541618" y="588936"/>
                  </a:lnTo>
                  <a:lnTo>
                    <a:pt x="1541618" y="606298"/>
                  </a:lnTo>
                  <a:close/>
                </a:path>
                <a:path w="1622425" h="1402080">
                  <a:moveTo>
                    <a:pt x="1286034" y="234585"/>
                  </a:moveTo>
                  <a:lnTo>
                    <a:pt x="1281218" y="226965"/>
                  </a:lnTo>
                  <a:lnTo>
                    <a:pt x="1282789" y="224425"/>
                  </a:lnTo>
                  <a:lnTo>
                    <a:pt x="1282931" y="221885"/>
                  </a:lnTo>
                  <a:lnTo>
                    <a:pt x="1280361" y="219345"/>
                  </a:lnTo>
                  <a:lnTo>
                    <a:pt x="1278959" y="218075"/>
                  </a:lnTo>
                  <a:lnTo>
                    <a:pt x="1277557" y="218075"/>
                  </a:lnTo>
                  <a:lnTo>
                    <a:pt x="1273099" y="179975"/>
                  </a:lnTo>
                  <a:lnTo>
                    <a:pt x="1271348" y="145685"/>
                  </a:lnTo>
                  <a:lnTo>
                    <a:pt x="1271265" y="141875"/>
                  </a:lnTo>
                  <a:lnTo>
                    <a:pt x="1272508" y="107585"/>
                  </a:lnTo>
                  <a:lnTo>
                    <a:pt x="1277557" y="75835"/>
                  </a:lnTo>
                  <a:lnTo>
                    <a:pt x="1316615" y="70755"/>
                  </a:lnTo>
                  <a:lnTo>
                    <a:pt x="1357823" y="70755"/>
                  </a:lnTo>
                  <a:lnTo>
                    <a:pt x="1400764" y="72025"/>
                  </a:lnTo>
                  <a:lnTo>
                    <a:pt x="1445021" y="75835"/>
                  </a:lnTo>
                  <a:lnTo>
                    <a:pt x="1446164" y="77105"/>
                  </a:lnTo>
                  <a:lnTo>
                    <a:pt x="1448799" y="77105"/>
                  </a:lnTo>
                  <a:lnTo>
                    <a:pt x="1450404" y="79645"/>
                  </a:lnTo>
                  <a:lnTo>
                    <a:pt x="1433429" y="79645"/>
                  </a:lnTo>
                  <a:lnTo>
                    <a:pt x="1431170" y="80915"/>
                  </a:lnTo>
                  <a:lnTo>
                    <a:pt x="1427314" y="84725"/>
                  </a:lnTo>
                  <a:lnTo>
                    <a:pt x="1427924" y="88535"/>
                  </a:lnTo>
                  <a:lnTo>
                    <a:pt x="1432715" y="91075"/>
                  </a:lnTo>
                  <a:lnTo>
                    <a:pt x="1438822" y="91075"/>
                  </a:lnTo>
                  <a:lnTo>
                    <a:pt x="1444645" y="94885"/>
                  </a:lnTo>
                  <a:lnTo>
                    <a:pt x="1442633" y="98695"/>
                  </a:lnTo>
                  <a:lnTo>
                    <a:pt x="1441386" y="102505"/>
                  </a:lnTo>
                  <a:lnTo>
                    <a:pt x="1428716" y="102505"/>
                  </a:lnTo>
                  <a:lnTo>
                    <a:pt x="1423913" y="103775"/>
                  </a:lnTo>
                  <a:lnTo>
                    <a:pt x="1422251" y="105045"/>
                  </a:lnTo>
                  <a:lnTo>
                    <a:pt x="1421096" y="111395"/>
                  </a:lnTo>
                  <a:lnTo>
                    <a:pt x="1423692" y="113935"/>
                  </a:lnTo>
                  <a:lnTo>
                    <a:pt x="1441325" y="113935"/>
                  </a:lnTo>
                  <a:lnTo>
                    <a:pt x="1441386" y="115205"/>
                  </a:lnTo>
                  <a:lnTo>
                    <a:pt x="1442633" y="119015"/>
                  </a:lnTo>
                  <a:lnTo>
                    <a:pt x="1444645" y="122825"/>
                  </a:lnTo>
                  <a:lnTo>
                    <a:pt x="1440763" y="125365"/>
                  </a:lnTo>
                  <a:lnTo>
                    <a:pt x="1432143" y="125365"/>
                  </a:lnTo>
                  <a:lnTo>
                    <a:pt x="1428599" y="129175"/>
                  </a:lnTo>
                  <a:lnTo>
                    <a:pt x="1427859" y="131715"/>
                  </a:lnTo>
                  <a:lnTo>
                    <a:pt x="1429716" y="136795"/>
                  </a:lnTo>
                  <a:lnTo>
                    <a:pt x="1433506" y="138065"/>
                  </a:lnTo>
                  <a:lnTo>
                    <a:pt x="1450404" y="138065"/>
                  </a:lnTo>
                  <a:lnTo>
                    <a:pt x="1449602" y="139335"/>
                  </a:lnTo>
                  <a:lnTo>
                    <a:pt x="1383021" y="139335"/>
                  </a:lnTo>
                  <a:lnTo>
                    <a:pt x="1380009" y="141875"/>
                  </a:lnTo>
                  <a:lnTo>
                    <a:pt x="1380009" y="145685"/>
                  </a:lnTo>
                  <a:lnTo>
                    <a:pt x="1362457" y="145685"/>
                  </a:lnTo>
                  <a:lnTo>
                    <a:pt x="1357343" y="148225"/>
                  </a:lnTo>
                  <a:lnTo>
                    <a:pt x="1356135" y="152035"/>
                  </a:lnTo>
                  <a:lnTo>
                    <a:pt x="1359108" y="155845"/>
                  </a:lnTo>
                  <a:lnTo>
                    <a:pt x="1361419" y="157115"/>
                  </a:lnTo>
                  <a:lnTo>
                    <a:pt x="1363574" y="157115"/>
                  </a:lnTo>
                  <a:lnTo>
                    <a:pt x="1365179" y="159655"/>
                  </a:lnTo>
                  <a:lnTo>
                    <a:pt x="1348204" y="159655"/>
                  </a:lnTo>
                  <a:lnTo>
                    <a:pt x="1345945" y="160925"/>
                  </a:lnTo>
                  <a:lnTo>
                    <a:pt x="1342089" y="164735"/>
                  </a:lnTo>
                  <a:lnTo>
                    <a:pt x="1342699" y="168545"/>
                  </a:lnTo>
                  <a:lnTo>
                    <a:pt x="1347490" y="171085"/>
                  </a:lnTo>
                  <a:lnTo>
                    <a:pt x="1353597" y="171085"/>
                  </a:lnTo>
                  <a:lnTo>
                    <a:pt x="1359420" y="174895"/>
                  </a:lnTo>
                  <a:lnTo>
                    <a:pt x="1357408" y="178705"/>
                  </a:lnTo>
                  <a:lnTo>
                    <a:pt x="1356161" y="182515"/>
                  </a:lnTo>
                  <a:lnTo>
                    <a:pt x="1343504" y="182515"/>
                  </a:lnTo>
                  <a:lnTo>
                    <a:pt x="1338688" y="183785"/>
                  </a:lnTo>
                  <a:lnTo>
                    <a:pt x="1337026" y="185055"/>
                  </a:lnTo>
                  <a:lnTo>
                    <a:pt x="1335884" y="190135"/>
                  </a:lnTo>
                  <a:lnTo>
                    <a:pt x="1338480" y="193945"/>
                  </a:lnTo>
                  <a:lnTo>
                    <a:pt x="1356161" y="193945"/>
                  </a:lnTo>
                  <a:lnTo>
                    <a:pt x="1357408" y="199025"/>
                  </a:lnTo>
                  <a:lnTo>
                    <a:pt x="1359420" y="202835"/>
                  </a:lnTo>
                  <a:lnTo>
                    <a:pt x="1354244" y="205375"/>
                  </a:lnTo>
                  <a:lnTo>
                    <a:pt x="1346918" y="205375"/>
                  </a:lnTo>
                  <a:lnTo>
                    <a:pt x="1343374" y="207915"/>
                  </a:lnTo>
                  <a:lnTo>
                    <a:pt x="1342881" y="210455"/>
                  </a:lnTo>
                  <a:lnTo>
                    <a:pt x="1297796" y="210455"/>
                  </a:lnTo>
                  <a:lnTo>
                    <a:pt x="1294784" y="214265"/>
                  </a:lnTo>
                  <a:lnTo>
                    <a:pt x="1294784" y="219345"/>
                  </a:lnTo>
                  <a:lnTo>
                    <a:pt x="1296290" y="220615"/>
                  </a:lnTo>
                  <a:lnTo>
                    <a:pt x="1298380" y="221885"/>
                  </a:lnTo>
                  <a:lnTo>
                    <a:pt x="1298380" y="230775"/>
                  </a:lnTo>
                  <a:lnTo>
                    <a:pt x="1293927" y="230775"/>
                  </a:lnTo>
                  <a:lnTo>
                    <a:pt x="1289734" y="232045"/>
                  </a:lnTo>
                  <a:lnTo>
                    <a:pt x="1286034" y="234585"/>
                  </a:lnTo>
                  <a:close/>
                </a:path>
                <a:path w="1622425" h="1402080">
                  <a:moveTo>
                    <a:pt x="1456484" y="82185"/>
                  </a:moveTo>
                  <a:lnTo>
                    <a:pt x="1452408" y="75835"/>
                  </a:lnTo>
                  <a:lnTo>
                    <a:pt x="1468830" y="75835"/>
                  </a:lnTo>
                  <a:lnTo>
                    <a:pt x="1468830" y="79645"/>
                  </a:lnTo>
                  <a:lnTo>
                    <a:pt x="1464377" y="79645"/>
                  </a:lnTo>
                  <a:lnTo>
                    <a:pt x="1460184" y="80915"/>
                  </a:lnTo>
                  <a:lnTo>
                    <a:pt x="1456484" y="82185"/>
                  </a:lnTo>
                  <a:close/>
                </a:path>
                <a:path w="1622425" h="1402080">
                  <a:moveTo>
                    <a:pt x="1484577" y="82185"/>
                  </a:moveTo>
                  <a:lnTo>
                    <a:pt x="1480864" y="80915"/>
                  </a:lnTo>
                  <a:lnTo>
                    <a:pt x="1476671" y="79645"/>
                  </a:lnTo>
                  <a:lnTo>
                    <a:pt x="1472218" y="79645"/>
                  </a:lnTo>
                  <a:lnTo>
                    <a:pt x="1472218" y="75835"/>
                  </a:lnTo>
                  <a:lnTo>
                    <a:pt x="1488640" y="75835"/>
                  </a:lnTo>
                  <a:lnTo>
                    <a:pt x="1484577" y="82185"/>
                  </a:lnTo>
                  <a:close/>
                </a:path>
                <a:path w="1622425" h="1402080">
                  <a:moveTo>
                    <a:pt x="1493041" y="89805"/>
                  </a:moveTo>
                  <a:lnTo>
                    <a:pt x="1491379" y="87265"/>
                  </a:lnTo>
                  <a:lnTo>
                    <a:pt x="1489549" y="85995"/>
                  </a:lnTo>
                  <a:lnTo>
                    <a:pt x="1487433" y="84725"/>
                  </a:lnTo>
                  <a:lnTo>
                    <a:pt x="1492249" y="77105"/>
                  </a:lnTo>
                  <a:lnTo>
                    <a:pt x="1493041" y="77105"/>
                  </a:lnTo>
                  <a:lnTo>
                    <a:pt x="1493041" y="89805"/>
                  </a:lnTo>
                  <a:close/>
                </a:path>
                <a:path w="1622425" h="1402080">
                  <a:moveTo>
                    <a:pt x="1446436" y="91075"/>
                  </a:moveTo>
                  <a:lnTo>
                    <a:pt x="1438660" y="87265"/>
                  </a:lnTo>
                  <a:lnTo>
                    <a:pt x="1439231" y="84725"/>
                  </a:lnTo>
                  <a:lnTo>
                    <a:pt x="1438011" y="82185"/>
                  </a:lnTo>
                  <a:lnTo>
                    <a:pt x="1433429" y="79645"/>
                  </a:lnTo>
                  <a:lnTo>
                    <a:pt x="1450404" y="79645"/>
                  </a:lnTo>
                  <a:lnTo>
                    <a:pt x="1453615" y="84725"/>
                  </a:lnTo>
                  <a:lnTo>
                    <a:pt x="1450824" y="85995"/>
                  </a:lnTo>
                  <a:lnTo>
                    <a:pt x="1448397" y="88535"/>
                  </a:lnTo>
                  <a:lnTo>
                    <a:pt x="1446436" y="91075"/>
                  </a:lnTo>
                  <a:close/>
                </a:path>
                <a:path w="1622425" h="1402080">
                  <a:moveTo>
                    <a:pt x="1438822" y="91075"/>
                  </a:moveTo>
                  <a:lnTo>
                    <a:pt x="1435181" y="91075"/>
                  </a:lnTo>
                  <a:lnTo>
                    <a:pt x="1436882" y="89805"/>
                  </a:lnTo>
                  <a:lnTo>
                    <a:pt x="1438822" y="91075"/>
                  </a:lnTo>
                  <a:close/>
                </a:path>
                <a:path w="1622425" h="1402080">
                  <a:moveTo>
                    <a:pt x="1441140" y="106315"/>
                  </a:moveTo>
                  <a:lnTo>
                    <a:pt x="1432001" y="106315"/>
                  </a:lnTo>
                  <a:lnTo>
                    <a:pt x="1431183" y="105045"/>
                  </a:lnTo>
                  <a:lnTo>
                    <a:pt x="1428716" y="102505"/>
                  </a:lnTo>
                  <a:lnTo>
                    <a:pt x="1441386" y="102505"/>
                  </a:lnTo>
                  <a:lnTo>
                    <a:pt x="1441140" y="106315"/>
                  </a:lnTo>
                  <a:close/>
                </a:path>
                <a:path w="1622425" h="1402080">
                  <a:moveTo>
                    <a:pt x="1441325" y="113935"/>
                  </a:moveTo>
                  <a:lnTo>
                    <a:pt x="1429326" y="113935"/>
                  </a:lnTo>
                  <a:lnTo>
                    <a:pt x="1431287" y="112665"/>
                  </a:lnTo>
                  <a:lnTo>
                    <a:pt x="1432001" y="110125"/>
                  </a:lnTo>
                  <a:lnTo>
                    <a:pt x="1441140" y="110125"/>
                  </a:lnTo>
                  <a:lnTo>
                    <a:pt x="1441325" y="113935"/>
                  </a:lnTo>
                  <a:close/>
                </a:path>
                <a:path w="1622425" h="1402080">
                  <a:moveTo>
                    <a:pt x="1436882" y="127905"/>
                  </a:moveTo>
                  <a:lnTo>
                    <a:pt x="1434986" y="125365"/>
                  </a:lnTo>
                  <a:lnTo>
                    <a:pt x="1440763" y="125365"/>
                  </a:lnTo>
                  <a:lnTo>
                    <a:pt x="1436882" y="127905"/>
                  </a:lnTo>
                  <a:close/>
                </a:path>
                <a:path w="1622425" h="1402080">
                  <a:moveTo>
                    <a:pt x="1450404" y="138065"/>
                  </a:moveTo>
                  <a:lnTo>
                    <a:pt x="1433506" y="138065"/>
                  </a:lnTo>
                  <a:lnTo>
                    <a:pt x="1438297" y="134255"/>
                  </a:lnTo>
                  <a:lnTo>
                    <a:pt x="1439167" y="131715"/>
                  </a:lnTo>
                  <a:lnTo>
                    <a:pt x="1438660" y="130445"/>
                  </a:lnTo>
                  <a:lnTo>
                    <a:pt x="1446436" y="125365"/>
                  </a:lnTo>
                  <a:lnTo>
                    <a:pt x="1448397" y="127905"/>
                  </a:lnTo>
                  <a:lnTo>
                    <a:pt x="1450824" y="130445"/>
                  </a:lnTo>
                  <a:lnTo>
                    <a:pt x="1453615" y="132985"/>
                  </a:lnTo>
                  <a:lnTo>
                    <a:pt x="1450404" y="138065"/>
                  </a:lnTo>
                  <a:close/>
                </a:path>
                <a:path w="1622425" h="1402080">
                  <a:moveTo>
                    <a:pt x="1493041" y="140605"/>
                  </a:moveTo>
                  <a:lnTo>
                    <a:pt x="1492249" y="140605"/>
                  </a:lnTo>
                  <a:lnTo>
                    <a:pt x="1487433" y="132985"/>
                  </a:lnTo>
                  <a:lnTo>
                    <a:pt x="1489549" y="130445"/>
                  </a:lnTo>
                  <a:lnTo>
                    <a:pt x="1491379" y="129175"/>
                  </a:lnTo>
                  <a:lnTo>
                    <a:pt x="1493041" y="126635"/>
                  </a:lnTo>
                  <a:lnTo>
                    <a:pt x="1493041" y="140605"/>
                  </a:lnTo>
                  <a:close/>
                </a:path>
                <a:path w="1622425" h="1402080">
                  <a:moveTo>
                    <a:pt x="1465104" y="152035"/>
                  </a:moveTo>
                  <a:lnTo>
                    <a:pt x="1446423" y="152035"/>
                  </a:lnTo>
                  <a:lnTo>
                    <a:pt x="1450370" y="150765"/>
                  </a:lnTo>
                  <a:lnTo>
                    <a:pt x="1453330" y="145685"/>
                  </a:lnTo>
                  <a:lnTo>
                    <a:pt x="1453070" y="143145"/>
                  </a:lnTo>
                  <a:lnTo>
                    <a:pt x="1451668" y="141875"/>
                  </a:lnTo>
                  <a:lnTo>
                    <a:pt x="1456484" y="134255"/>
                  </a:lnTo>
                  <a:lnTo>
                    <a:pt x="1460184" y="136795"/>
                  </a:lnTo>
                  <a:lnTo>
                    <a:pt x="1464377" y="138065"/>
                  </a:lnTo>
                  <a:lnTo>
                    <a:pt x="1468830" y="138065"/>
                  </a:lnTo>
                  <a:lnTo>
                    <a:pt x="1468830" y="146955"/>
                  </a:lnTo>
                  <a:lnTo>
                    <a:pt x="1466441" y="148225"/>
                  </a:lnTo>
                  <a:lnTo>
                    <a:pt x="1464792" y="150765"/>
                  </a:lnTo>
                  <a:lnTo>
                    <a:pt x="1465104" y="152035"/>
                  </a:lnTo>
                  <a:close/>
                </a:path>
                <a:path w="1622425" h="1402080">
                  <a:moveTo>
                    <a:pt x="1494921" y="158385"/>
                  </a:moveTo>
                  <a:lnTo>
                    <a:pt x="1472802" y="158385"/>
                  </a:lnTo>
                  <a:lnTo>
                    <a:pt x="1475827" y="155845"/>
                  </a:lnTo>
                  <a:lnTo>
                    <a:pt x="1475827" y="149495"/>
                  </a:lnTo>
                  <a:lnTo>
                    <a:pt x="1474308" y="148225"/>
                  </a:lnTo>
                  <a:lnTo>
                    <a:pt x="1472218" y="146955"/>
                  </a:lnTo>
                  <a:lnTo>
                    <a:pt x="1472218" y="138065"/>
                  </a:lnTo>
                  <a:lnTo>
                    <a:pt x="1476671" y="138065"/>
                  </a:lnTo>
                  <a:lnTo>
                    <a:pt x="1480864" y="136795"/>
                  </a:lnTo>
                  <a:lnTo>
                    <a:pt x="1484577" y="134255"/>
                  </a:lnTo>
                  <a:lnTo>
                    <a:pt x="1489380" y="141875"/>
                  </a:lnTo>
                  <a:lnTo>
                    <a:pt x="1487809" y="144415"/>
                  </a:lnTo>
                  <a:lnTo>
                    <a:pt x="1487666" y="146955"/>
                  </a:lnTo>
                  <a:lnTo>
                    <a:pt x="1490237" y="149495"/>
                  </a:lnTo>
                  <a:lnTo>
                    <a:pt x="1491652" y="150765"/>
                  </a:lnTo>
                  <a:lnTo>
                    <a:pt x="1493041" y="150765"/>
                  </a:lnTo>
                  <a:lnTo>
                    <a:pt x="1494921" y="158385"/>
                  </a:lnTo>
                  <a:close/>
                </a:path>
                <a:path w="1622425" h="1402080">
                  <a:moveTo>
                    <a:pt x="1399339" y="162195"/>
                  </a:moveTo>
                  <a:lnTo>
                    <a:pt x="1395639" y="160925"/>
                  </a:lnTo>
                  <a:lnTo>
                    <a:pt x="1391446" y="159655"/>
                  </a:lnTo>
                  <a:lnTo>
                    <a:pt x="1386993" y="159655"/>
                  </a:lnTo>
                  <a:lnTo>
                    <a:pt x="1386993" y="149495"/>
                  </a:lnTo>
                  <a:lnTo>
                    <a:pt x="1389395" y="149495"/>
                  </a:lnTo>
                  <a:lnTo>
                    <a:pt x="1391030" y="146955"/>
                  </a:lnTo>
                  <a:lnTo>
                    <a:pt x="1390096" y="141875"/>
                  </a:lnTo>
                  <a:lnTo>
                    <a:pt x="1388486" y="140605"/>
                  </a:lnTo>
                  <a:lnTo>
                    <a:pt x="1383021" y="139335"/>
                  </a:lnTo>
                  <a:lnTo>
                    <a:pt x="1446332" y="139335"/>
                  </a:lnTo>
                  <a:lnTo>
                    <a:pt x="1443632" y="140605"/>
                  </a:lnTo>
                  <a:lnTo>
                    <a:pt x="1441893" y="145685"/>
                  </a:lnTo>
                  <a:lnTo>
                    <a:pt x="1405453" y="145685"/>
                  </a:lnTo>
                  <a:lnTo>
                    <a:pt x="1402493" y="150765"/>
                  </a:lnTo>
                  <a:lnTo>
                    <a:pt x="1402753" y="153305"/>
                  </a:lnTo>
                  <a:lnTo>
                    <a:pt x="1404155" y="154575"/>
                  </a:lnTo>
                  <a:lnTo>
                    <a:pt x="1399339" y="162195"/>
                  </a:lnTo>
                  <a:close/>
                </a:path>
                <a:path w="1622425" h="1402080">
                  <a:moveTo>
                    <a:pt x="1448799" y="140605"/>
                  </a:moveTo>
                  <a:lnTo>
                    <a:pt x="1446332" y="139335"/>
                  </a:lnTo>
                  <a:lnTo>
                    <a:pt x="1449602" y="139335"/>
                  </a:lnTo>
                  <a:lnTo>
                    <a:pt x="1448799" y="140605"/>
                  </a:lnTo>
                  <a:close/>
                </a:path>
                <a:path w="1622425" h="1402080">
                  <a:moveTo>
                    <a:pt x="1371259" y="162195"/>
                  </a:moveTo>
                  <a:lnTo>
                    <a:pt x="1366443" y="154575"/>
                  </a:lnTo>
                  <a:lnTo>
                    <a:pt x="1368014" y="153305"/>
                  </a:lnTo>
                  <a:lnTo>
                    <a:pt x="1368156" y="149495"/>
                  </a:lnTo>
                  <a:lnTo>
                    <a:pt x="1365145" y="146955"/>
                  </a:lnTo>
                  <a:lnTo>
                    <a:pt x="1362457" y="145685"/>
                  </a:lnTo>
                  <a:lnTo>
                    <a:pt x="1380009" y="145685"/>
                  </a:lnTo>
                  <a:lnTo>
                    <a:pt x="1380009" y="146955"/>
                  </a:lnTo>
                  <a:lnTo>
                    <a:pt x="1381515" y="149495"/>
                  </a:lnTo>
                  <a:lnTo>
                    <a:pt x="1383605" y="149495"/>
                  </a:lnTo>
                  <a:lnTo>
                    <a:pt x="1383605" y="159655"/>
                  </a:lnTo>
                  <a:lnTo>
                    <a:pt x="1379152" y="159655"/>
                  </a:lnTo>
                  <a:lnTo>
                    <a:pt x="1374959" y="160925"/>
                  </a:lnTo>
                  <a:lnTo>
                    <a:pt x="1371259" y="162195"/>
                  </a:lnTo>
                  <a:close/>
                </a:path>
                <a:path w="1622425" h="1402080">
                  <a:moveTo>
                    <a:pt x="1409386" y="171085"/>
                  </a:moveTo>
                  <a:lnTo>
                    <a:pt x="1407426" y="168545"/>
                  </a:lnTo>
                  <a:lnTo>
                    <a:pt x="1404999" y="166005"/>
                  </a:lnTo>
                  <a:lnTo>
                    <a:pt x="1402208" y="164735"/>
                  </a:lnTo>
                  <a:lnTo>
                    <a:pt x="1407024" y="157115"/>
                  </a:lnTo>
                  <a:lnTo>
                    <a:pt x="1409503" y="157115"/>
                  </a:lnTo>
                  <a:lnTo>
                    <a:pt x="1412191" y="155845"/>
                  </a:lnTo>
                  <a:lnTo>
                    <a:pt x="1413930" y="150765"/>
                  </a:lnTo>
                  <a:lnTo>
                    <a:pt x="1413424" y="149495"/>
                  </a:lnTo>
                  <a:lnTo>
                    <a:pt x="1409399" y="145685"/>
                  </a:lnTo>
                  <a:lnTo>
                    <a:pt x="1441893" y="145685"/>
                  </a:lnTo>
                  <a:lnTo>
                    <a:pt x="1442399" y="148225"/>
                  </a:lnTo>
                  <a:lnTo>
                    <a:pt x="1446423" y="152035"/>
                  </a:lnTo>
                  <a:lnTo>
                    <a:pt x="1465104" y="152035"/>
                  </a:lnTo>
                  <a:lnTo>
                    <a:pt x="1465727" y="154575"/>
                  </a:lnTo>
                  <a:lnTo>
                    <a:pt x="1467350" y="157115"/>
                  </a:lnTo>
                  <a:lnTo>
                    <a:pt x="1472802" y="158385"/>
                  </a:lnTo>
                  <a:lnTo>
                    <a:pt x="1494921" y="158385"/>
                  </a:lnTo>
                  <a:lnTo>
                    <a:pt x="1495234" y="159655"/>
                  </a:lnTo>
                  <a:lnTo>
                    <a:pt x="1422316" y="159655"/>
                  </a:lnTo>
                  <a:lnTo>
                    <a:pt x="1417526" y="162195"/>
                  </a:lnTo>
                  <a:lnTo>
                    <a:pt x="1416656" y="164735"/>
                  </a:lnTo>
                  <a:lnTo>
                    <a:pt x="1417162" y="167275"/>
                  </a:lnTo>
                  <a:lnTo>
                    <a:pt x="1409386" y="171085"/>
                  </a:lnTo>
                  <a:close/>
                </a:path>
                <a:path w="1622425" h="1402080">
                  <a:moveTo>
                    <a:pt x="1361211" y="171085"/>
                  </a:moveTo>
                  <a:lnTo>
                    <a:pt x="1353435" y="167275"/>
                  </a:lnTo>
                  <a:lnTo>
                    <a:pt x="1354006" y="164735"/>
                  </a:lnTo>
                  <a:lnTo>
                    <a:pt x="1352786" y="162195"/>
                  </a:lnTo>
                  <a:lnTo>
                    <a:pt x="1348204" y="159655"/>
                  </a:lnTo>
                  <a:lnTo>
                    <a:pt x="1365179" y="159655"/>
                  </a:lnTo>
                  <a:lnTo>
                    <a:pt x="1368390" y="164735"/>
                  </a:lnTo>
                  <a:lnTo>
                    <a:pt x="1365599" y="166005"/>
                  </a:lnTo>
                  <a:lnTo>
                    <a:pt x="1363172" y="168545"/>
                  </a:lnTo>
                  <a:lnTo>
                    <a:pt x="1361211" y="171085"/>
                  </a:lnTo>
                  <a:close/>
                </a:path>
                <a:path w="1622425" h="1402080">
                  <a:moveTo>
                    <a:pt x="1497834" y="171085"/>
                  </a:moveTo>
                  <a:lnTo>
                    <a:pt x="1423679" y="171085"/>
                  </a:lnTo>
                  <a:lnTo>
                    <a:pt x="1427223" y="168545"/>
                  </a:lnTo>
                  <a:lnTo>
                    <a:pt x="1427963" y="166005"/>
                  </a:lnTo>
                  <a:lnTo>
                    <a:pt x="1426120" y="160925"/>
                  </a:lnTo>
                  <a:lnTo>
                    <a:pt x="1422316" y="159655"/>
                  </a:lnTo>
                  <a:lnTo>
                    <a:pt x="1495234" y="159655"/>
                  </a:lnTo>
                  <a:lnTo>
                    <a:pt x="1497741" y="169815"/>
                  </a:lnTo>
                  <a:lnTo>
                    <a:pt x="1497834" y="171085"/>
                  </a:lnTo>
                  <a:close/>
                </a:path>
                <a:path w="1622425" h="1402080">
                  <a:moveTo>
                    <a:pt x="1353597" y="171085"/>
                  </a:moveTo>
                  <a:lnTo>
                    <a:pt x="1349956" y="171085"/>
                  </a:lnTo>
                  <a:lnTo>
                    <a:pt x="1351657" y="169815"/>
                  </a:lnTo>
                  <a:lnTo>
                    <a:pt x="1353597" y="171085"/>
                  </a:lnTo>
                  <a:close/>
                </a:path>
                <a:path w="1622425" h="1402080">
                  <a:moveTo>
                    <a:pt x="1423835" y="186325"/>
                  </a:moveTo>
                  <a:lnTo>
                    <a:pt x="1414683" y="186325"/>
                  </a:lnTo>
                  <a:lnTo>
                    <a:pt x="1414436" y="182515"/>
                  </a:lnTo>
                  <a:lnTo>
                    <a:pt x="1413190" y="178705"/>
                  </a:lnTo>
                  <a:lnTo>
                    <a:pt x="1411178" y="174895"/>
                  </a:lnTo>
                  <a:lnTo>
                    <a:pt x="1418941" y="169815"/>
                  </a:lnTo>
                  <a:lnTo>
                    <a:pt x="1420836" y="171085"/>
                  </a:lnTo>
                  <a:lnTo>
                    <a:pt x="1497834" y="171085"/>
                  </a:lnTo>
                  <a:lnTo>
                    <a:pt x="1498668" y="182515"/>
                  </a:lnTo>
                  <a:lnTo>
                    <a:pt x="1427107" y="182515"/>
                  </a:lnTo>
                  <a:lnTo>
                    <a:pt x="1424640" y="183785"/>
                  </a:lnTo>
                  <a:lnTo>
                    <a:pt x="1423835" y="186325"/>
                  </a:lnTo>
                  <a:close/>
                </a:path>
                <a:path w="1622425" h="1402080">
                  <a:moveTo>
                    <a:pt x="1355915" y="186325"/>
                  </a:moveTo>
                  <a:lnTo>
                    <a:pt x="1346776" y="186325"/>
                  </a:lnTo>
                  <a:lnTo>
                    <a:pt x="1345958" y="183785"/>
                  </a:lnTo>
                  <a:lnTo>
                    <a:pt x="1343504" y="182515"/>
                  </a:lnTo>
                  <a:lnTo>
                    <a:pt x="1356161" y="182515"/>
                  </a:lnTo>
                  <a:lnTo>
                    <a:pt x="1355915" y="186325"/>
                  </a:lnTo>
                  <a:close/>
                </a:path>
                <a:path w="1622425" h="1402080">
                  <a:moveTo>
                    <a:pt x="1498689" y="193945"/>
                  </a:moveTo>
                  <a:lnTo>
                    <a:pt x="1432130" y="193945"/>
                  </a:lnTo>
                  <a:lnTo>
                    <a:pt x="1434727" y="190135"/>
                  </a:lnTo>
                  <a:lnTo>
                    <a:pt x="1433571" y="185055"/>
                  </a:lnTo>
                  <a:lnTo>
                    <a:pt x="1431910" y="183785"/>
                  </a:lnTo>
                  <a:lnTo>
                    <a:pt x="1427107" y="182515"/>
                  </a:lnTo>
                  <a:lnTo>
                    <a:pt x="1498668" y="182515"/>
                  </a:lnTo>
                  <a:lnTo>
                    <a:pt x="1498945" y="186325"/>
                  </a:lnTo>
                  <a:lnTo>
                    <a:pt x="1499020" y="190135"/>
                  </a:lnTo>
                  <a:lnTo>
                    <a:pt x="1498689" y="193945"/>
                  </a:lnTo>
                  <a:close/>
                </a:path>
                <a:path w="1622425" h="1402080">
                  <a:moveTo>
                    <a:pt x="1356161" y="193945"/>
                  </a:moveTo>
                  <a:lnTo>
                    <a:pt x="1344101" y="193945"/>
                  </a:lnTo>
                  <a:lnTo>
                    <a:pt x="1346062" y="192675"/>
                  </a:lnTo>
                  <a:lnTo>
                    <a:pt x="1346776" y="190135"/>
                  </a:lnTo>
                  <a:lnTo>
                    <a:pt x="1355915" y="190135"/>
                  </a:lnTo>
                  <a:lnTo>
                    <a:pt x="1356161" y="193945"/>
                  </a:lnTo>
                  <a:close/>
                </a:path>
                <a:path w="1622425" h="1402080">
                  <a:moveTo>
                    <a:pt x="1418941" y="206645"/>
                  </a:moveTo>
                  <a:lnTo>
                    <a:pt x="1411178" y="202835"/>
                  </a:lnTo>
                  <a:lnTo>
                    <a:pt x="1413190" y="199025"/>
                  </a:lnTo>
                  <a:lnTo>
                    <a:pt x="1414436" y="193945"/>
                  </a:lnTo>
                  <a:lnTo>
                    <a:pt x="1414683" y="190135"/>
                  </a:lnTo>
                  <a:lnTo>
                    <a:pt x="1423835" y="190135"/>
                  </a:lnTo>
                  <a:lnTo>
                    <a:pt x="1424536" y="192675"/>
                  </a:lnTo>
                  <a:lnTo>
                    <a:pt x="1426496" y="193945"/>
                  </a:lnTo>
                  <a:lnTo>
                    <a:pt x="1498689" y="193945"/>
                  </a:lnTo>
                  <a:lnTo>
                    <a:pt x="1497696" y="205375"/>
                  </a:lnTo>
                  <a:lnTo>
                    <a:pt x="1420642" y="205375"/>
                  </a:lnTo>
                  <a:lnTo>
                    <a:pt x="1418941" y="206645"/>
                  </a:lnTo>
                  <a:close/>
                </a:path>
                <a:path w="1622425" h="1402080">
                  <a:moveTo>
                    <a:pt x="1351657" y="206645"/>
                  </a:moveTo>
                  <a:lnTo>
                    <a:pt x="1349761" y="205375"/>
                  </a:lnTo>
                  <a:lnTo>
                    <a:pt x="1354244" y="205375"/>
                  </a:lnTo>
                  <a:lnTo>
                    <a:pt x="1351657" y="206645"/>
                  </a:lnTo>
                  <a:close/>
                </a:path>
                <a:path w="1622425" h="1402080">
                  <a:moveTo>
                    <a:pt x="1365179" y="218075"/>
                  </a:moveTo>
                  <a:lnTo>
                    <a:pt x="1348281" y="218075"/>
                  </a:lnTo>
                  <a:lnTo>
                    <a:pt x="1353072" y="214265"/>
                  </a:lnTo>
                  <a:lnTo>
                    <a:pt x="1353941" y="211725"/>
                  </a:lnTo>
                  <a:lnTo>
                    <a:pt x="1353435" y="210455"/>
                  </a:lnTo>
                  <a:lnTo>
                    <a:pt x="1361211" y="205375"/>
                  </a:lnTo>
                  <a:lnTo>
                    <a:pt x="1363172" y="207915"/>
                  </a:lnTo>
                  <a:lnTo>
                    <a:pt x="1365599" y="210455"/>
                  </a:lnTo>
                  <a:lnTo>
                    <a:pt x="1368390" y="212995"/>
                  </a:lnTo>
                  <a:lnTo>
                    <a:pt x="1365179" y="218075"/>
                  </a:lnTo>
                  <a:close/>
                </a:path>
                <a:path w="1622425" h="1402080">
                  <a:moveTo>
                    <a:pt x="1407024" y="220615"/>
                  </a:moveTo>
                  <a:lnTo>
                    <a:pt x="1402208" y="212995"/>
                  </a:lnTo>
                  <a:lnTo>
                    <a:pt x="1404999" y="210455"/>
                  </a:lnTo>
                  <a:lnTo>
                    <a:pt x="1407426" y="207915"/>
                  </a:lnTo>
                  <a:lnTo>
                    <a:pt x="1409386" y="205375"/>
                  </a:lnTo>
                  <a:lnTo>
                    <a:pt x="1417162" y="210455"/>
                  </a:lnTo>
                  <a:lnTo>
                    <a:pt x="1416591" y="212995"/>
                  </a:lnTo>
                  <a:lnTo>
                    <a:pt x="1417812" y="215535"/>
                  </a:lnTo>
                  <a:lnTo>
                    <a:pt x="1422394" y="216805"/>
                  </a:lnTo>
                  <a:lnTo>
                    <a:pt x="1495535" y="216805"/>
                  </a:lnTo>
                  <a:lnTo>
                    <a:pt x="1494981" y="219345"/>
                  </a:lnTo>
                  <a:lnTo>
                    <a:pt x="1409179" y="219345"/>
                  </a:lnTo>
                  <a:lnTo>
                    <a:pt x="1407024" y="220615"/>
                  </a:lnTo>
                  <a:close/>
                </a:path>
                <a:path w="1622425" h="1402080">
                  <a:moveTo>
                    <a:pt x="1495535" y="216805"/>
                  </a:moveTo>
                  <a:lnTo>
                    <a:pt x="1424653" y="216805"/>
                  </a:lnTo>
                  <a:lnTo>
                    <a:pt x="1428509" y="212995"/>
                  </a:lnTo>
                  <a:lnTo>
                    <a:pt x="1427898" y="207915"/>
                  </a:lnTo>
                  <a:lnTo>
                    <a:pt x="1423108" y="205375"/>
                  </a:lnTo>
                  <a:lnTo>
                    <a:pt x="1497696" y="205375"/>
                  </a:lnTo>
                  <a:lnTo>
                    <a:pt x="1497475" y="207915"/>
                  </a:lnTo>
                  <a:lnTo>
                    <a:pt x="1495535" y="216805"/>
                  </a:lnTo>
                  <a:close/>
                </a:path>
                <a:path w="1622425" h="1402080">
                  <a:moveTo>
                    <a:pt x="1314127" y="234585"/>
                  </a:moveTo>
                  <a:lnTo>
                    <a:pt x="1310414" y="232045"/>
                  </a:lnTo>
                  <a:lnTo>
                    <a:pt x="1306221" y="230775"/>
                  </a:lnTo>
                  <a:lnTo>
                    <a:pt x="1301768" y="230775"/>
                  </a:lnTo>
                  <a:lnTo>
                    <a:pt x="1301768" y="221885"/>
                  </a:lnTo>
                  <a:lnTo>
                    <a:pt x="1304170" y="220615"/>
                  </a:lnTo>
                  <a:lnTo>
                    <a:pt x="1305805" y="218075"/>
                  </a:lnTo>
                  <a:lnTo>
                    <a:pt x="1304871" y="214265"/>
                  </a:lnTo>
                  <a:lnTo>
                    <a:pt x="1303248" y="211725"/>
                  </a:lnTo>
                  <a:lnTo>
                    <a:pt x="1297796" y="210455"/>
                  </a:lnTo>
                  <a:lnTo>
                    <a:pt x="1342881" y="210455"/>
                  </a:lnTo>
                  <a:lnTo>
                    <a:pt x="1342634" y="211725"/>
                  </a:lnTo>
                  <a:lnTo>
                    <a:pt x="1344491" y="216805"/>
                  </a:lnTo>
                  <a:lnTo>
                    <a:pt x="1324174" y="216805"/>
                  </a:lnTo>
                  <a:lnTo>
                    <a:pt x="1320228" y="218075"/>
                  </a:lnTo>
                  <a:lnTo>
                    <a:pt x="1317268" y="223155"/>
                  </a:lnTo>
                  <a:lnTo>
                    <a:pt x="1317528" y="225695"/>
                  </a:lnTo>
                  <a:lnTo>
                    <a:pt x="1318930" y="226965"/>
                  </a:lnTo>
                  <a:lnTo>
                    <a:pt x="1314127" y="234585"/>
                  </a:lnTo>
                  <a:close/>
                </a:path>
                <a:path w="1622425" h="1402080">
                  <a:moveTo>
                    <a:pt x="1379879" y="232045"/>
                  </a:moveTo>
                  <a:lnTo>
                    <a:pt x="1361211" y="232045"/>
                  </a:lnTo>
                  <a:lnTo>
                    <a:pt x="1365145" y="230775"/>
                  </a:lnTo>
                  <a:lnTo>
                    <a:pt x="1368105" y="225695"/>
                  </a:lnTo>
                  <a:lnTo>
                    <a:pt x="1367845" y="223155"/>
                  </a:lnTo>
                  <a:lnTo>
                    <a:pt x="1366443" y="221885"/>
                  </a:lnTo>
                  <a:lnTo>
                    <a:pt x="1371259" y="214265"/>
                  </a:lnTo>
                  <a:lnTo>
                    <a:pt x="1374959" y="216805"/>
                  </a:lnTo>
                  <a:lnTo>
                    <a:pt x="1379152" y="218075"/>
                  </a:lnTo>
                  <a:lnTo>
                    <a:pt x="1383605" y="218075"/>
                  </a:lnTo>
                  <a:lnTo>
                    <a:pt x="1383605" y="226965"/>
                  </a:lnTo>
                  <a:lnTo>
                    <a:pt x="1381203" y="228235"/>
                  </a:lnTo>
                  <a:lnTo>
                    <a:pt x="1379567" y="230775"/>
                  </a:lnTo>
                  <a:lnTo>
                    <a:pt x="1379879" y="232045"/>
                  </a:lnTo>
                  <a:close/>
                </a:path>
                <a:path w="1622425" h="1402080">
                  <a:moveTo>
                    <a:pt x="1444333" y="237125"/>
                  </a:moveTo>
                  <a:lnTo>
                    <a:pt x="1387577" y="237125"/>
                  </a:lnTo>
                  <a:lnTo>
                    <a:pt x="1390602" y="234585"/>
                  </a:lnTo>
                  <a:lnTo>
                    <a:pt x="1390602" y="229505"/>
                  </a:lnTo>
                  <a:lnTo>
                    <a:pt x="1389083" y="226965"/>
                  </a:lnTo>
                  <a:lnTo>
                    <a:pt x="1386993" y="226965"/>
                  </a:lnTo>
                  <a:lnTo>
                    <a:pt x="1386993" y="218075"/>
                  </a:lnTo>
                  <a:lnTo>
                    <a:pt x="1391446" y="218075"/>
                  </a:lnTo>
                  <a:lnTo>
                    <a:pt x="1395639" y="216805"/>
                  </a:lnTo>
                  <a:lnTo>
                    <a:pt x="1399339" y="214265"/>
                  </a:lnTo>
                  <a:lnTo>
                    <a:pt x="1404155" y="221885"/>
                  </a:lnTo>
                  <a:lnTo>
                    <a:pt x="1402597" y="224425"/>
                  </a:lnTo>
                  <a:lnTo>
                    <a:pt x="1402454" y="226965"/>
                  </a:lnTo>
                  <a:lnTo>
                    <a:pt x="1405453" y="230775"/>
                  </a:lnTo>
                  <a:lnTo>
                    <a:pt x="1442165" y="230775"/>
                  </a:lnTo>
                  <a:lnTo>
                    <a:pt x="1441360" y="233315"/>
                  </a:lnTo>
                  <a:lnTo>
                    <a:pt x="1444333" y="237125"/>
                  </a:lnTo>
                  <a:close/>
                </a:path>
                <a:path w="1622425" h="1402080">
                  <a:moveTo>
                    <a:pt x="1358520" y="229505"/>
                  </a:moveTo>
                  <a:lnTo>
                    <a:pt x="1324278" y="229505"/>
                  </a:lnTo>
                  <a:lnTo>
                    <a:pt x="1326965" y="228235"/>
                  </a:lnTo>
                  <a:lnTo>
                    <a:pt x="1328705" y="223155"/>
                  </a:lnTo>
                  <a:lnTo>
                    <a:pt x="1328199" y="220615"/>
                  </a:lnTo>
                  <a:lnTo>
                    <a:pt x="1324174" y="216805"/>
                  </a:lnTo>
                  <a:lnTo>
                    <a:pt x="1344491" y="216805"/>
                  </a:lnTo>
                  <a:lnTo>
                    <a:pt x="1348281" y="218075"/>
                  </a:lnTo>
                  <a:lnTo>
                    <a:pt x="1365179" y="218075"/>
                  </a:lnTo>
                  <a:lnTo>
                    <a:pt x="1364377" y="219345"/>
                  </a:lnTo>
                  <a:lnTo>
                    <a:pt x="1361107" y="219345"/>
                  </a:lnTo>
                  <a:lnTo>
                    <a:pt x="1358420" y="220615"/>
                  </a:lnTo>
                  <a:lnTo>
                    <a:pt x="1356668" y="225695"/>
                  </a:lnTo>
                  <a:lnTo>
                    <a:pt x="1357174" y="228235"/>
                  </a:lnTo>
                  <a:lnTo>
                    <a:pt x="1358520" y="229505"/>
                  </a:lnTo>
                  <a:close/>
                </a:path>
                <a:path w="1622425" h="1402080">
                  <a:moveTo>
                    <a:pt x="1363574" y="220615"/>
                  </a:moveTo>
                  <a:lnTo>
                    <a:pt x="1361107" y="219345"/>
                  </a:lnTo>
                  <a:lnTo>
                    <a:pt x="1364377" y="219345"/>
                  </a:lnTo>
                  <a:lnTo>
                    <a:pt x="1363574" y="220615"/>
                  </a:lnTo>
                  <a:close/>
                </a:path>
                <a:path w="1622425" h="1402080">
                  <a:moveTo>
                    <a:pt x="1442165" y="230775"/>
                  </a:moveTo>
                  <a:lnTo>
                    <a:pt x="1408140" y="230775"/>
                  </a:lnTo>
                  <a:lnTo>
                    <a:pt x="1413268" y="229505"/>
                  </a:lnTo>
                  <a:lnTo>
                    <a:pt x="1414462" y="225695"/>
                  </a:lnTo>
                  <a:lnTo>
                    <a:pt x="1411502" y="220615"/>
                  </a:lnTo>
                  <a:lnTo>
                    <a:pt x="1409179" y="219345"/>
                  </a:lnTo>
                  <a:lnTo>
                    <a:pt x="1494981" y="219345"/>
                  </a:lnTo>
                  <a:lnTo>
                    <a:pt x="1494704" y="220615"/>
                  </a:lnTo>
                  <a:lnTo>
                    <a:pt x="1468246" y="220615"/>
                  </a:lnTo>
                  <a:lnTo>
                    <a:pt x="1465234" y="223155"/>
                  </a:lnTo>
                  <a:lnTo>
                    <a:pt x="1465234" y="226965"/>
                  </a:lnTo>
                  <a:lnTo>
                    <a:pt x="1447683" y="226965"/>
                  </a:lnTo>
                  <a:lnTo>
                    <a:pt x="1442568" y="229505"/>
                  </a:lnTo>
                  <a:lnTo>
                    <a:pt x="1442165" y="230775"/>
                  </a:lnTo>
                  <a:close/>
                </a:path>
                <a:path w="1622425" h="1402080">
                  <a:moveTo>
                    <a:pt x="1484577" y="243475"/>
                  </a:moveTo>
                  <a:lnTo>
                    <a:pt x="1480864" y="242205"/>
                  </a:lnTo>
                  <a:lnTo>
                    <a:pt x="1476671" y="240935"/>
                  </a:lnTo>
                  <a:lnTo>
                    <a:pt x="1472218" y="240935"/>
                  </a:lnTo>
                  <a:lnTo>
                    <a:pt x="1472218" y="230775"/>
                  </a:lnTo>
                  <a:lnTo>
                    <a:pt x="1474620" y="230775"/>
                  </a:lnTo>
                  <a:lnTo>
                    <a:pt x="1476255" y="228235"/>
                  </a:lnTo>
                  <a:lnTo>
                    <a:pt x="1475321" y="223155"/>
                  </a:lnTo>
                  <a:lnTo>
                    <a:pt x="1473698" y="221885"/>
                  </a:lnTo>
                  <a:lnTo>
                    <a:pt x="1468246" y="220615"/>
                  </a:lnTo>
                  <a:lnTo>
                    <a:pt x="1494704" y="220615"/>
                  </a:lnTo>
                  <a:lnTo>
                    <a:pt x="1493041" y="228235"/>
                  </a:lnTo>
                  <a:lnTo>
                    <a:pt x="1489873" y="228235"/>
                  </a:lnTo>
                  <a:lnTo>
                    <a:pt x="1487718" y="232045"/>
                  </a:lnTo>
                  <a:lnTo>
                    <a:pt x="1487978" y="234585"/>
                  </a:lnTo>
                  <a:lnTo>
                    <a:pt x="1489380" y="235855"/>
                  </a:lnTo>
                  <a:lnTo>
                    <a:pt x="1484577" y="243475"/>
                  </a:lnTo>
                  <a:close/>
                </a:path>
                <a:path w="1622425" h="1402080">
                  <a:moveTo>
                    <a:pt x="1456484" y="243475"/>
                  </a:moveTo>
                  <a:lnTo>
                    <a:pt x="1451668" y="235855"/>
                  </a:lnTo>
                  <a:lnTo>
                    <a:pt x="1453239" y="234585"/>
                  </a:lnTo>
                  <a:lnTo>
                    <a:pt x="1453382" y="232045"/>
                  </a:lnTo>
                  <a:lnTo>
                    <a:pt x="1450370" y="228235"/>
                  </a:lnTo>
                  <a:lnTo>
                    <a:pt x="1447683" y="226965"/>
                  </a:lnTo>
                  <a:lnTo>
                    <a:pt x="1465234" y="226965"/>
                  </a:lnTo>
                  <a:lnTo>
                    <a:pt x="1465234" y="228235"/>
                  </a:lnTo>
                  <a:lnTo>
                    <a:pt x="1466740" y="230775"/>
                  </a:lnTo>
                  <a:lnTo>
                    <a:pt x="1468830" y="230775"/>
                  </a:lnTo>
                  <a:lnTo>
                    <a:pt x="1468830" y="240935"/>
                  </a:lnTo>
                  <a:lnTo>
                    <a:pt x="1464377" y="240935"/>
                  </a:lnTo>
                  <a:lnTo>
                    <a:pt x="1460184" y="242205"/>
                  </a:lnTo>
                  <a:lnTo>
                    <a:pt x="1456484" y="243475"/>
                  </a:lnTo>
                  <a:close/>
                </a:path>
                <a:path w="1622425" h="1402080">
                  <a:moveTo>
                    <a:pt x="1277557" y="242205"/>
                  </a:moveTo>
                  <a:lnTo>
                    <a:pt x="1277557" y="228235"/>
                  </a:lnTo>
                  <a:lnTo>
                    <a:pt x="1278349" y="228235"/>
                  </a:lnTo>
                  <a:lnTo>
                    <a:pt x="1283165" y="235855"/>
                  </a:lnTo>
                  <a:lnTo>
                    <a:pt x="1281049" y="238395"/>
                  </a:lnTo>
                  <a:lnTo>
                    <a:pt x="1279219" y="239665"/>
                  </a:lnTo>
                  <a:lnTo>
                    <a:pt x="1277557" y="242205"/>
                  </a:lnTo>
                  <a:close/>
                </a:path>
                <a:path w="1622425" h="1402080">
                  <a:moveTo>
                    <a:pt x="1324161" y="243475"/>
                  </a:moveTo>
                  <a:lnTo>
                    <a:pt x="1322201" y="240935"/>
                  </a:lnTo>
                  <a:lnTo>
                    <a:pt x="1319774" y="238395"/>
                  </a:lnTo>
                  <a:lnTo>
                    <a:pt x="1316983" y="235855"/>
                  </a:lnTo>
                  <a:lnTo>
                    <a:pt x="1321799" y="228235"/>
                  </a:lnTo>
                  <a:lnTo>
                    <a:pt x="1324278" y="229505"/>
                  </a:lnTo>
                  <a:lnTo>
                    <a:pt x="1358520" y="229505"/>
                  </a:lnTo>
                  <a:lnTo>
                    <a:pt x="1359865" y="230775"/>
                  </a:lnTo>
                  <a:lnTo>
                    <a:pt x="1337091" y="230775"/>
                  </a:lnTo>
                  <a:lnTo>
                    <a:pt x="1332301" y="234585"/>
                  </a:lnTo>
                  <a:lnTo>
                    <a:pt x="1331444" y="237125"/>
                  </a:lnTo>
                  <a:lnTo>
                    <a:pt x="1331937" y="238395"/>
                  </a:lnTo>
                  <a:lnTo>
                    <a:pt x="1324161" y="243475"/>
                  </a:lnTo>
                  <a:close/>
                </a:path>
                <a:path w="1622425" h="1402080">
                  <a:moveTo>
                    <a:pt x="1429885" y="243475"/>
                  </a:moveTo>
                  <a:lnTo>
                    <a:pt x="1338454" y="243475"/>
                  </a:lnTo>
                  <a:lnTo>
                    <a:pt x="1341998" y="239665"/>
                  </a:lnTo>
                  <a:lnTo>
                    <a:pt x="1342738" y="237125"/>
                  </a:lnTo>
                  <a:lnTo>
                    <a:pt x="1340895" y="232045"/>
                  </a:lnTo>
                  <a:lnTo>
                    <a:pt x="1337091" y="230775"/>
                  </a:lnTo>
                  <a:lnTo>
                    <a:pt x="1359865" y="230775"/>
                  </a:lnTo>
                  <a:lnTo>
                    <a:pt x="1361211" y="232045"/>
                  </a:lnTo>
                  <a:lnTo>
                    <a:pt x="1379879" y="232045"/>
                  </a:lnTo>
                  <a:lnTo>
                    <a:pt x="1380502" y="234585"/>
                  </a:lnTo>
                  <a:lnTo>
                    <a:pt x="1382125" y="237125"/>
                  </a:lnTo>
                  <a:lnTo>
                    <a:pt x="1444333" y="237125"/>
                  </a:lnTo>
                  <a:lnTo>
                    <a:pt x="1446644" y="238395"/>
                  </a:lnTo>
                  <a:lnTo>
                    <a:pt x="1448799" y="238395"/>
                  </a:lnTo>
                  <a:lnTo>
                    <a:pt x="1450404" y="240935"/>
                  </a:lnTo>
                  <a:lnTo>
                    <a:pt x="1433429" y="240935"/>
                  </a:lnTo>
                  <a:lnTo>
                    <a:pt x="1431170" y="242205"/>
                  </a:lnTo>
                  <a:lnTo>
                    <a:pt x="1429885" y="243475"/>
                  </a:lnTo>
                  <a:close/>
                </a:path>
                <a:path w="1622425" h="1402080">
                  <a:moveTo>
                    <a:pt x="1493041" y="251095"/>
                  </a:moveTo>
                  <a:lnTo>
                    <a:pt x="1491379" y="248555"/>
                  </a:lnTo>
                  <a:lnTo>
                    <a:pt x="1489549" y="247285"/>
                  </a:lnTo>
                  <a:lnTo>
                    <a:pt x="1487433" y="246015"/>
                  </a:lnTo>
                  <a:lnTo>
                    <a:pt x="1492249" y="238395"/>
                  </a:lnTo>
                  <a:lnTo>
                    <a:pt x="1493041" y="238395"/>
                  </a:lnTo>
                  <a:lnTo>
                    <a:pt x="1493041" y="251095"/>
                  </a:lnTo>
                  <a:close/>
                </a:path>
                <a:path w="1622425" h="1402080">
                  <a:moveTo>
                    <a:pt x="1446436" y="252365"/>
                  </a:moveTo>
                  <a:lnTo>
                    <a:pt x="1438660" y="248555"/>
                  </a:lnTo>
                  <a:lnTo>
                    <a:pt x="1439231" y="246015"/>
                  </a:lnTo>
                  <a:lnTo>
                    <a:pt x="1438011" y="243475"/>
                  </a:lnTo>
                  <a:lnTo>
                    <a:pt x="1433429" y="240935"/>
                  </a:lnTo>
                  <a:lnTo>
                    <a:pt x="1450404" y="240935"/>
                  </a:lnTo>
                  <a:lnTo>
                    <a:pt x="1453615" y="246015"/>
                  </a:lnTo>
                  <a:lnTo>
                    <a:pt x="1450824" y="247285"/>
                  </a:lnTo>
                  <a:lnTo>
                    <a:pt x="1448397" y="249825"/>
                  </a:lnTo>
                  <a:lnTo>
                    <a:pt x="1446436" y="252365"/>
                  </a:lnTo>
                  <a:close/>
                </a:path>
                <a:path w="1622425" h="1402080">
                  <a:moveTo>
                    <a:pt x="1338610" y="258715"/>
                  </a:moveTo>
                  <a:lnTo>
                    <a:pt x="1329458" y="258715"/>
                  </a:lnTo>
                  <a:lnTo>
                    <a:pt x="1329211" y="254905"/>
                  </a:lnTo>
                  <a:lnTo>
                    <a:pt x="1327965" y="249825"/>
                  </a:lnTo>
                  <a:lnTo>
                    <a:pt x="1325953" y="246015"/>
                  </a:lnTo>
                  <a:lnTo>
                    <a:pt x="1333716" y="242205"/>
                  </a:lnTo>
                  <a:lnTo>
                    <a:pt x="1335611" y="243475"/>
                  </a:lnTo>
                  <a:lnTo>
                    <a:pt x="1429885" y="243475"/>
                  </a:lnTo>
                  <a:lnTo>
                    <a:pt x="1427314" y="246015"/>
                  </a:lnTo>
                  <a:lnTo>
                    <a:pt x="1427924" y="249825"/>
                  </a:lnTo>
                  <a:lnTo>
                    <a:pt x="1432715" y="252365"/>
                  </a:lnTo>
                  <a:lnTo>
                    <a:pt x="1438822" y="252365"/>
                  </a:lnTo>
                  <a:lnTo>
                    <a:pt x="1442704" y="254905"/>
                  </a:lnTo>
                  <a:lnTo>
                    <a:pt x="1341881" y="254905"/>
                  </a:lnTo>
                  <a:lnTo>
                    <a:pt x="1339415" y="256175"/>
                  </a:lnTo>
                  <a:lnTo>
                    <a:pt x="1338610" y="258715"/>
                  </a:lnTo>
                  <a:close/>
                </a:path>
                <a:path w="1622425" h="1402080">
                  <a:moveTo>
                    <a:pt x="1438822" y="252365"/>
                  </a:moveTo>
                  <a:lnTo>
                    <a:pt x="1435181" y="252365"/>
                  </a:lnTo>
                  <a:lnTo>
                    <a:pt x="1436882" y="251095"/>
                  </a:lnTo>
                  <a:lnTo>
                    <a:pt x="1438822" y="252365"/>
                  </a:lnTo>
                  <a:close/>
                </a:path>
                <a:path w="1622425" h="1402080">
                  <a:moveTo>
                    <a:pt x="1423913" y="265065"/>
                  </a:moveTo>
                  <a:lnTo>
                    <a:pt x="1346905" y="265065"/>
                  </a:lnTo>
                  <a:lnTo>
                    <a:pt x="1349502" y="262525"/>
                  </a:lnTo>
                  <a:lnTo>
                    <a:pt x="1348346" y="257445"/>
                  </a:lnTo>
                  <a:lnTo>
                    <a:pt x="1346685" y="256175"/>
                  </a:lnTo>
                  <a:lnTo>
                    <a:pt x="1341881" y="254905"/>
                  </a:lnTo>
                  <a:lnTo>
                    <a:pt x="1442704" y="254905"/>
                  </a:lnTo>
                  <a:lnTo>
                    <a:pt x="1444645" y="256175"/>
                  </a:lnTo>
                  <a:lnTo>
                    <a:pt x="1442633" y="259985"/>
                  </a:lnTo>
                  <a:lnTo>
                    <a:pt x="1441386" y="263795"/>
                  </a:lnTo>
                  <a:lnTo>
                    <a:pt x="1428716" y="263795"/>
                  </a:lnTo>
                  <a:lnTo>
                    <a:pt x="1423913" y="265065"/>
                  </a:lnTo>
                  <a:close/>
                </a:path>
                <a:path w="1622425" h="1402080">
                  <a:moveTo>
                    <a:pt x="1333716" y="279035"/>
                  </a:moveTo>
                  <a:lnTo>
                    <a:pt x="1325953" y="273955"/>
                  </a:lnTo>
                  <a:lnTo>
                    <a:pt x="1327965" y="270145"/>
                  </a:lnTo>
                  <a:lnTo>
                    <a:pt x="1329211" y="266335"/>
                  </a:lnTo>
                  <a:lnTo>
                    <a:pt x="1329458" y="262525"/>
                  </a:lnTo>
                  <a:lnTo>
                    <a:pt x="1338610" y="262525"/>
                  </a:lnTo>
                  <a:lnTo>
                    <a:pt x="1339311" y="263795"/>
                  </a:lnTo>
                  <a:lnTo>
                    <a:pt x="1341271" y="265065"/>
                  </a:lnTo>
                  <a:lnTo>
                    <a:pt x="1423913" y="265065"/>
                  </a:lnTo>
                  <a:lnTo>
                    <a:pt x="1422251" y="266335"/>
                  </a:lnTo>
                  <a:lnTo>
                    <a:pt x="1421096" y="272685"/>
                  </a:lnTo>
                  <a:lnTo>
                    <a:pt x="1423692" y="275225"/>
                  </a:lnTo>
                  <a:lnTo>
                    <a:pt x="1441325" y="275225"/>
                  </a:lnTo>
                  <a:lnTo>
                    <a:pt x="1441386" y="276495"/>
                  </a:lnTo>
                  <a:lnTo>
                    <a:pt x="1441802" y="277765"/>
                  </a:lnTo>
                  <a:lnTo>
                    <a:pt x="1335417" y="277765"/>
                  </a:lnTo>
                  <a:lnTo>
                    <a:pt x="1333716" y="279035"/>
                  </a:lnTo>
                  <a:close/>
                </a:path>
                <a:path w="1622425" h="1402080">
                  <a:moveTo>
                    <a:pt x="1441140" y="267605"/>
                  </a:moveTo>
                  <a:lnTo>
                    <a:pt x="1432001" y="267605"/>
                  </a:lnTo>
                  <a:lnTo>
                    <a:pt x="1431183" y="266335"/>
                  </a:lnTo>
                  <a:lnTo>
                    <a:pt x="1428716" y="263795"/>
                  </a:lnTo>
                  <a:lnTo>
                    <a:pt x="1441386" y="263795"/>
                  </a:lnTo>
                  <a:lnTo>
                    <a:pt x="1441140" y="267605"/>
                  </a:lnTo>
                  <a:close/>
                </a:path>
                <a:path w="1622425" h="1402080">
                  <a:moveTo>
                    <a:pt x="1441325" y="275225"/>
                  </a:moveTo>
                  <a:lnTo>
                    <a:pt x="1429326" y="275225"/>
                  </a:lnTo>
                  <a:lnTo>
                    <a:pt x="1431287" y="273955"/>
                  </a:lnTo>
                  <a:lnTo>
                    <a:pt x="1432001" y="271415"/>
                  </a:lnTo>
                  <a:lnTo>
                    <a:pt x="1441140" y="271415"/>
                  </a:lnTo>
                  <a:lnTo>
                    <a:pt x="1441325" y="275225"/>
                  </a:lnTo>
                  <a:close/>
                </a:path>
                <a:path w="1622425" h="1402080">
                  <a:moveTo>
                    <a:pt x="1379071" y="298085"/>
                  </a:moveTo>
                  <a:lnTo>
                    <a:pt x="1350865" y="295545"/>
                  </a:lnTo>
                  <a:lnTo>
                    <a:pt x="1321163" y="291735"/>
                  </a:lnTo>
                  <a:lnTo>
                    <a:pt x="1316983" y="284115"/>
                  </a:lnTo>
                  <a:lnTo>
                    <a:pt x="1319774" y="282845"/>
                  </a:lnTo>
                  <a:lnTo>
                    <a:pt x="1322201" y="280305"/>
                  </a:lnTo>
                  <a:lnTo>
                    <a:pt x="1324161" y="277765"/>
                  </a:lnTo>
                  <a:lnTo>
                    <a:pt x="1331937" y="281575"/>
                  </a:lnTo>
                  <a:lnTo>
                    <a:pt x="1331366" y="284115"/>
                  </a:lnTo>
                  <a:lnTo>
                    <a:pt x="1332587" y="286655"/>
                  </a:lnTo>
                  <a:lnTo>
                    <a:pt x="1337169" y="289195"/>
                  </a:lnTo>
                  <a:lnTo>
                    <a:pt x="1429391" y="289195"/>
                  </a:lnTo>
                  <a:lnTo>
                    <a:pt x="1428885" y="290465"/>
                  </a:lnTo>
                  <a:lnTo>
                    <a:pt x="1428586" y="291735"/>
                  </a:lnTo>
                  <a:lnTo>
                    <a:pt x="1405178" y="296815"/>
                  </a:lnTo>
                  <a:lnTo>
                    <a:pt x="1379071" y="298085"/>
                  </a:lnTo>
                  <a:close/>
                </a:path>
                <a:path w="1622425" h="1402080">
                  <a:moveTo>
                    <a:pt x="1429391" y="289195"/>
                  </a:moveTo>
                  <a:lnTo>
                    <a:pt x="1337169" y="289195"/>
                  </a:lnTo>
                  <a:lnTo>
                    <a:pt x="1339441" y="287925"/>
                  </a:lnTo>
                  <a:lnTo>
                    <a:pt x="1343283" y="284115"/>
                  </a:lnTo>
                  <a:lnTo>
                    <a:pt x="1342673" y="280305"/>
                  </a:lnTo>
                  <a:lnTo>
                    <a:pt x="1337883" y="277765"/>
                  </a:lnTo>
                  <a:lnTo>
                    <a:pt x="1441802" y="277765"/>
                  </a:lnTo>
                  <a:lnTo>
                    <a:pt x="1442633" y="280305"/>
                  </a:lnTo>
                  <a:lnTo>
                    <a:pt x="1444645" y="284115"/>
                  </a:lnTo>
                  <a:lnTo>
                    <a:pt x="1440763" y="286655"/>
                  </a:lnTo>
                  <a:lnTo>
                    <a:pt x="1432143" y="286655"/>
                  </a:lnTo>
                  <a:lnTo>
                    <a:pt x="1429391" y="289195"/>
                  </a:lnTo>
                  <a:close/>
                </a:path>
                <a:path w="1622425" h="1402080">
                  <a:moveTo>
                    <a:pt x="1278998" y="291735"/>
                  </a:moveTo>
                  <a:lnTo>
                    <a:pt x="1277557" y="291735"/>
                  </a:lnTo>
                  <a:lnTo>
                    <a:pt x="1277557" y="279035"/>
                  </a:lnTo>
                  <a:lnTo>
                    <a:pt x="1279219" y="281575"/>
                  </a:lnTo>
                  <a:lnTo>
                    <a:pt x="1281049" y="282845"/>
                  </a:lnTo>
                  <a:lnTo>
                    <a:pt x="1283165" y="284115"/>
                  </a:lnTo>
                  <a:lnTo>
                    <a:pt x="1278998" y="291735"/>
                  </a:lnTo>
                  <a:close/>
                </a:path>
                <a:path w="1622425" h="1402080">
                  <a:moveTo>
                    <a:pt x="1298380" y="291735"/>
                  </a:moveTo>
                  <a:lnTo>
                    <a:pt x="1282970" y="291735"/>
                  </a:lnTo>
                  <a:lnTo>
                    <a:pt x="1286034" y="286655"/>
                  </a:lnTo>
                  <a:lnTo>
                    <a:pt x="1289734" y="287925"/>
                  </a:lnTo>
                  <a:lnTo>
                    <a:pt x="1293927" y="289195"/>
                  </a:lnTo>
                  <a:lnTo>
                    <a:pt x="1298380" y="289195"/>
                  </a:lnTo>
                  <a:lnTo>
                    <a:pt x="1298380" y="291735"/>
                  </a:lnTo>
                  <a:close/>
                </a:path>
                <a:path w="1622425" h="1402080">
                  <a:moveTo>
                    <a:pt x="1317177" y="291735"/>
                  </a:moveTo>
                  <a:lnTo>
                    <a:pt x="1301768" y="291735"/>
                  </a:lnTo>
                  <a:lnTo>
                    <a:pt x="1301768" y="289195"/>
                  </a:lnTo>
                  <a:lnTo>
                    <a:pt x="1306221" y="289195"/>
                  </a:lnTo>
                  <a:lnTo>
                    <a:pt x="1310414" y="287925"/>
                  </a:lnTo>
                  <a:lnTo>
                    <a:pt x="1314127" y="286655"/>
                  </a:lnTo>
                  <a:lnTo>
                    <a:pt x="1317177" y="291735"/>
                  </a:lnTo>
                  <a:close/>
                </a:path>
                <a:path w="1622425" h="1402080">
                  <a:moveTo>
                    <a:pt x="1436882" y="289195"/>
                  </a:moveTo>
                  <a:lnTo>
                    <a:pt x="1434986" y="286655"/>
                  </a:lnTo>
                  <a:lnTo>
                    <a:pt x="1440763" y="286655"/>
                  </a:lnTo>
                  <a:lnTo>
                    <a:pt x="1436882" y="289195"/>
                  </a:lnTo>
                  <a:close/>
                </a:path>
                <a:path w="1622425" h="1402080">
                  <a:moveTo>
                    <a:pt x="1450357" y="291735"/>
                  </a:moveTo>
                  <a:lnTo>
                    <a:pt x="1439270" y="291735"/>
                  </a:lnTo>
                  <a:lnTo>
                    <a:pt x="1446436" y="286655"/>
                  </a:lnTo>
                  <a:lnTo>
                    <a:pt x="1447579" y="287925"/>
                  </a:lnTo>
                  <a:lnTo>
                    <a:pt x="1448916" y="289195"/>
                  </a:lnTo>
                  <a:lnTo>
                    <a:pt x="1450357" y="291735"/>
                  </a:lnTo>
                  <a:close/>
                </a:path>
                <a:path w="1622425" h="1402080">
                  <a:moveTo>
                    <a:pt x="1493041" y="291735"/>
                  </a:moveTo>
                  <a:lnTo>
                    <a:pt x="1490691" y="291735"/>
                  </a:lnTo>
                  <a:lnTo>
                    <a:pt x="1491535" y="290465"/>
                  </a:lnTo>
                  <a:lnTo>
                    <a:pt x="1493041" y="289195"/>
                  </a:lnTo>
                  <a:lnTo>
                    <a:pt x="1493041" y="291735"/>
                  </a:lnTo>
                  <a:close/>
                </a:path>
                <a:path w="1622425" h="1402080">
                  <a:moveTo>
                    <a:pt x="1541618" y="451856"/>
                  </a:moveTo>
                  <a:lnTo>
                    <a:pt x="1214842" y="451856"/>
                  </a:lnTo>
                  <a:lnTo>
                    <a:pt x="1214842" y="439444"/>
                  </a:lnTo>
                  <a:lnTo>
                    <a:pt x="1541618" y="439444"/>
                  </a:lnTo>
                  <a:lnTo>
                    <a:pt x="1541618" y="451856"/>
                  </a:lnTo>
                  <a:close/>
                </a:path>
                <a:path w="1622425" h="1402080">
                  <a:moveTo>
                    <a:pt x="554345" y="1336512"/>
                  </a:moveTo>
                  <a:lnTo>
                    <a:pt x="366707" y="1336512"/>
                  </a:lnTo>
                  <a:lnTo>
                    <a:pt x="366707" y="947830"/>
                  </a:lnTo>
                  <a:lnTo>
                    <a:pt x="554345" y="947830"/>
                  </a:lnTo>
                  <a:lnTo>
                    <a:pt x="554345" y="1336512"/>
                  </a:lnTo>
                  <a:close/>
                </a:path>
                <a:path w="1622425" h="1402080">
                  <a:moveTo>
                    <a:pt x="363150" y="1336512"/>
                  </a:moveTo>
                  <a:lnTo>
                    <a:pt x="0" y="1336512"/>
                  </a:lnTo>
                  <a:lnTo>
                    <a:pt x="0" y="947830"/>
                  </a:lnTo>
                  <a:lnTo>
                    <a:pt x="363150" y="947830"/>
                  </a:lnTo>
                  <a:lnTo>
                    <a:pt x="363150" y="1336512"/>
                  </a:lnTo>
                  <a:close/>
                </a:path>
                <a:path w="1622425" h="1402080">
                  <a:moveTo>
                    <a:pt x="363150" y="1400089"/>
                  </a:moveTo>
                  <a:lnTo>
                    <a:pt x="0" y="1400089"/>
                  </a:lnTo>
                  <a:lnTo>
                    <a:pt x="0" y="1362217"/>
                  </a:lnTo>
                  <a:lnTo>
                    <a:pt x="363150" y="1362217"/>
                  </a:lnTo>
                  <a:lnTo>
                    <a:pt x="363150" y="1400089"/>
                  </a:lnTo>
                  <a:close/>
                </a:path>
                <a:path w="1622425" h="1402080">
                  <a:moveTo>
                    <a:pt x="421970" y="789023"/>
                  </a:moveTo>
                  <a:lnTo>
                    <a:pt x="360242" y="789023"/>
                  </a:lnTo>
                  <a:lnTo>
                    <a:pt x="355063" y="783853"/>
                  </a:lnTo>
                  <a:lnTo>
                    <a:pt x="355063" y="764250"/>
                  </a:lnTo>
                  <a:lnTo>
                    <a:pt x="348001" y="720672"/>
                  </a:lnTo>
                  <a:lnTo>
                    <a:pt x="328345" y="682792"/>
                  </a:lnTo>
                  <a:lnTo>
                    <a:pt x="298393" y="652899"/>
                  </a:lnTo>
                  <a:lnTo>
                    <a:pt x="260439" y="633285"/>
                  </a:lnTo>
                  <a:lnTo>
                    <a:pt x="216781" y="626238"/>
                  </a:lnTo>
                  <a:lnTo>
                    <a:pt x="288869" y="626238"/>
                  </a:lnTo>
                  <a:lnTo>
                    <a:pt x="332598" y="633285"/>
                  </a:lnTo>
                  <a:lnTo>
                    <a:pt x="370536" y="652866"/>
                  </a:lnTo>
                  <a:lnTo>
                    <a:pt x="400470" y="682741"/>
                  </a:lnTo>
                  <a:lnTo>
                    <a:pt x="420101" y="720627"/>
                  </a:lnTo>
                  <a:lnTo>
                    <a:pt x="427150" y="764250"/>
                  </a:lnTo>
                  <a:lnTo>
                    <a:pt x="427150" y="783853"/>
                  </a:lnTo>
                  <a:lnTo>
                    <a:pt x="421970" y="789023"/>
                  </a:lnTo>
                  <a:close/>
                </a:path>
                <a:path w="1622425" h="1402080">
                  <a:moveTo>
                    <a:pt x="342990" y="936688"/>
                  </a:moveTo>
                  <a:lnTo>
                    <a:pt x="339433" y="936688"/>
                  </a:lnTo>
                  <a:lnTo>
                    <a:pt x="339433" y="781288"/>
                  </a:lnTo>
                  <a:lnTo>
                    <a:pt x="331917" y="734911"/>
                  </a:lnTo>
                  <a:lnTo>
                    <a:pt x="310997" y="694595"/>
                  </a:lnTo>
                  <a:lnTo>
                    <a:pt x="279117" y="662779"/>
                  </a:lnTo>
                  <a:lnTo>
                    <a:pt x="238719" y="641901"/>
                  </a:lnTo>
                  <a:lnTo>
                    <a:pt x="192246" y="634400"/>
                  </a:lnTo>
                  <a:lnTo>
                    <a:pt x="64467" y="634400"/>
                  </a:lnTo>
                  <a:lnTo>
                    <a:pt x="63675" y="633597"/>
                  </a:lnTo>
                  <a:lnTo>
                    <a:pt x="63675" y="631641"/>
                  </a:lnTo>
                  <a:lnTo>
                    <a:pt x="64467" y="630850"/>
                  </a:lnTo>
                  <a:lnTo>
                    <a:pt x="192246" y="630850"/>
                  </a:lnTo>
                  <a:lnTo>
                    <a:pt x="239842" y="638531"/>
                  </a:lnTo>
                  <a:lnTo>
                    <a:pt x="281216" y="659912"/>
                  </a:lnTo>
                  <a:lnTo>
                    <a:pt x="313867" y="692495"/>
                  </a:lnTo>
                  <a:lnTo>
                    <a:pt x="335292" y="733786"/>
                  </a:lnTo>
                  <a:lnTo>
                    <a:pt x="342990" y="781288"/>
                  </a:lnTo>
                  <a:lnTo>
                    <a:pt x="342990" y="936688"/>
                  </a:lnTo>
                  <a:close/>
                </a:path>
                <a:path w="1622425" h="1402080">
                  <a:moveTo>
                    <a:pt x="438808" y="940238"/>
                  </a:moveTo>
                  <a:lnTo>
                    <a:pt x="64467" y="940238"/>
                  </a:lnTo>
                  <a:lnTo>
                    <a:pt x="63675" y="939447"/>
                  </a:lnTo>
                  <a:lnTo>
                    <a:pt x="63675" y="937478"/>
                  </a:lnTo>
                  <a:lnTo>
                    <a:pt x="64467" y="936688"/>
                  </a:lnTo>
                  <a:lnTo>
                    <a:pt x="438808" y="936688"/>
                  </a:lnTo>
                  <a:lnTo>
                    <a:pt x="439600" y="937478"/>
                  </a:lnTo>
                  <a:lnTo>
                    <a:pt x="439600" y="939447"/>
                  </a:lnTo>
                  <a:lnTo>
                    <a:pt x="438808" y="940238"/>
                  </a:lnTo>
                  <a:close/>
                </a:path>
                <a:path w="1622425" h="1402080">
                  <a:moveTo>
                    <a:pt x="554345" y="1400089"/>
                  </a:moveTo>
                  <a:lnTo>
                    <a:pt x="366707" y="1400089"/>
                  </a:lnTo>
                  <a:lnTo>
                    <a:pt x="366707" y="1362217"/>
                  </a:lnTo>
                  <a:lnTo>
                    <a:pt x="554345" y="1362217"/>
                  </a:lnTo>
                  <a:lnTo>
                    <a:pt x="554345" y="1400089"/>
                  </a:lnTo>
                  <a:close/>
                </a:path>
                <a:path w="1622425" h="1402080">
                  <a:moveTo>
                    <a:pt x="1139081" y="1401760"/>
                  </a:moveTo>
                  <a:lnTo>
                    <a:pt x="1107315" y="1401760"/>
                  </a:lnTo>
                  <a:lnTo>
                    <a:pt x="1104576" y="1399026"/>
                  </a:lnTo>
                  <a:lnTo>
                    <a:pt x="1104576" y="1358006"/>
                  </a:lnTo>
                  <a:lnTo>
                    <a:pt x="1107315" y="1355272"/>
                  </a:lnTo>
                  <a:lnTo>
                    <a:pt x="1139081" y="1355272"/>
                  </a:lnTo>
                  <a:lnTo>
                    <a:pt x="1141833" y="1358006"/>
                  </a:lnTo>
                  <a:lnTo>
                    <a:pt x="1141833" y="1399026"/>
                  </a:lnTo>
                  <a:lnTo>
                    <a:pt x="1139081" y="1401760"/>
                  </a:lnTo>
                  <a:close/>
                </a:path>
                <a:path w="1622425" h="1402080">
                  <a:moveTo>
                    <a:pt x="1156580" y="986920"/>
                  </a:moveTo>
                  <a:lnTo>
                    <a:pt x="1123295" y="986920"/>
                  </a:lnTo>
                  <a:lnTo>
                    <a:pt x="1126086" y="982344"/>
                  </a:lnTo>
                  <a:lnTo>
                    <a:pt x="1133512" y="970054"/>
                  </a:lnTo>
                  <a:lnTo>
                    <a:pt x="1144150" y="952211"/>
                  </a:lnTo>
                  <a:lnTo>
                    <a:pt x="1156580" y="930974"/>
                  </a:lnTo>
                  <a:lnTo>
                    <a:pt x="1156580" y="986920"/>
                  </a:lnTo>
                  <a:close/>
                </a:path>
                <a:path w="1622425" h="1402080">
                  <a:moveTo>
                    <a:pt x="1156580" y="1329282"/>
                  </a:moveTo>
                  <a:lnTo>
                    <a:pt x="1089828" y="1329282"/>
                  </a:lnTo>
                  <a:lnTo>
                    <a:pt x="1089828" y="979431"/>
                  </a:lnTo>
                  <a:lnTo>
                    <a:pt x="1123295" y="986920"/>
                  </a:lnTo>
                  <a:lnTo>
                    <a:pt x="1156580" y="986920"/>
                  </a:lnTo>
                  <a:lnTo>
                    <a:pt x="1156580" y="1329282"/>
                  </a:lnTo>
                  <a:close/>
                </a:path>
                <a:path w="1622425" h="1402080">
                  <a:moveTo>
                    <a:pt x="1284359" y="1401760"/>
                  </a:moveTo>
                  <a:lnTo>
                    <a:pt x="1272758" y="1399422"/>
                  </a:lnTo>
                  <a:lnTo>
                    <a:pt x="1263284" y="1393047"/>
                  </a:lnTo>
                  <a:lnTo>
                    <a:pt x="1256896" y="1383591"/>
                  </a:lnTo>
                  <a:lnTo>
                    <a:pt x="1254553" y="1372012"/>
                  </a:lnTo>
                  <a:lnTo>
                    <a:pt x="1256896" y="1360433"/>
                  </a:lnTo>
                  <a:lnTo>
                    <a:pt x="1263284" y="1350977"/>
                  </a:lnTo>
                  <a:lnTo>
                    <a:pt x="1272758" y="1344602"/>
                  </a:lnTo>
                  <a:lnTo>
                    <a:pt x="1284359" y="1342264"/>
                  </a:lnTo>
                  <a:lnTo>
                    <a:pt x="1295961" y="1344602"/>
                  </a:lnTo>
                  <a:lnTo>
                    <a:pt x="1305435" y="1350977"/>
                  </a:lnTo>
                  <a:lnTo>
                    <a:pt x="1311823" y="1360433"/>
                  </a:lnTo>
                  <a:lnTo>
                    <a:pt x="1314165" y="1372012"/>
                  </a:lnTo>
                  <a:lnTo>
                    <a:pt x="1311823" y="1383591"/>
                  </a:lnTo>
                  <a:lnTo>
                    <a:pt x="1305435" y="1393047"/>
                  </a:lnTo>
                  <a:lnTo>
                    <a:pt x="1295961" y="1399422"/>
                  </a:lnTo>
                  <a:lnTo>
                    <a:pt x="1284359" y="1401760"/>
                  </a:lnTo>
                  <a:close/>
                </a:path>
                <a:path w="1622425" h="1402080">
                  <a:moveTo>
                    <a:pt x="578244" y="238800"/>
                  </a:moveTo>
                  <a:lnTo>
                    <a:pt x="564133" y="227722"/>
                  </a:lnTo>
                  <a:lnTo>
                    <a:pt x="577933" y="210205"/>
                  </a:lnTo>
                  <a:lnTo>
                    <a:pt x="592044" y="221283"/>
                  </a:lnTo>
                  <a:lnTo>
                    <a:pt x="578244" y="238800"/>
                  </a:lnTo>
                  <a:close/>
                </a:path>
                <a:path w="1622425" h="1402080">
                  <a:moveTo>
                    <a:pt x="555137" y="256965"/>
                  </a:moveTo>
                  <a:lnTo>
                    <a:pt x="546387" y="237349"/>
                  </a:lnTo>
                  <a:lnTo>
                    <a:pt x="559603" y="231480"/>
                  </a:lnTo>
                  <a:lnTo>
                    <a:pt x="568352" y="251083"/>
                  </a:lnTo>
                  <a:lnTo>
                    <a:pt x="555137" y="256965"/>
                  </a:lnTo>
                  <a:close/>
                </a:path>
                <a:path w="1622425" h="1402080">
                  <a:moveTo>
                    <a:pt x="988424" y="1358732"/>
                  </a:moveTo>
                  <a:lnTo>
                    <a:pt x="926661" y="1358732"/>
                  </a:lnTo>
                  <a:lnTo>
                    <a:pt x="932204" y="1354910"/>
                  </a:lnTo>
                  <a:lnTo>
                    <a:pt x="938513" y="1350906"/>
                  </a:lnTo>
                  <a:lnTo>
                    <a:pt x="944316" y="1347978"/>
                  </a:lnTo>
                  <a:lnTo>
                    <a:pt x="949256" y="1344395"/>
                  </a:lnTo>
                  <a:lnTo>
                    <a:pt x="955273" y="1342264"/>
                  </a:lnTo>
                  <a:lnTo>
                    <a:pt x="961828" y="1342264"/>
                  </a:lnTo>
                  <a:lnTo>
                    <a:pt x="972930" y="1344402"/>
                  </a:lnTo>
                  <a:lnTo>
                    <a:pt x="982116" y="1350236"/>
                  </a:lnTo>
                  <a:lnTo>
                    <a:pt x="988424" y="1358732"/>
                  </a:lnTo>
                  <a:close/>
                </a:path>
                <a:path w="1622425" h="1402080">
                  <a:moveTo>
                    <a:pt x="1062313" y="1369732"/>
                  </a:moveTo>
                  <a:lnTo>
                    <a:pt x="1012743" y="1369732"/>
                  </a:lnTo>
                  <a:lnTo>
                    <a:pt x="1017539" y="1366027"/>
                  </a:lnTo>
                  <a:lnTo>
                    <a:pt x="1029150" y="1357703"/>
                  </a:lnTo>
                  <a:lnTo>
                    <a:pt x="1043407" y="1348945"/>
                  </a:lnTo>
                  <a:lnTo>
                    <a:pt x="1056141" y="1343936"/>
                  </a:lnTo>
                  <a:lnTo>
                    <a:pt x="1062313" y="1369732"/>
                  </a:lnTo>
                  <a:close/>
                </a:path>
                <a:path w="1622425" h="1402080">
                  <a:moveTo>
                    <a:pt x="1069577" y="1400089"/>
                  </a:moveTo>
                  <a:lnTo>
                    <a:pt x="728417" y="1400089"/>
                  </a:lnTo>
                  <a:lnTo>
                    <a:pt x="730498" y="1396010"/>
                  </a:lnTo>
                  <a:lnTo>
                    <a:pt x="738840" y="1386358"/>
                  </a:lnTo>
                  <a:lnTo>
                    <a:pt x="756595" y="1375011"/>
                  </a:lnTo>
                  <a:lnTo>
                    <a:pt x="786913" y="1365845"/>
                  </a:lnTo>
                  <a:lnTo>
                    <a:pt x="795628" y="1364028"/>
                  </a:lnTo>
                  <a:lnTo>
                    <a:pt x="803679" y="1361884"/>
                  </a:lnTo>
                  <a:lnTo>
                    <a:pt x="811087" y="1359472"/>
                  </a:lnTo>
                  <a:lnTo>
                    <a:pt x="817874" y="1356853"/>
                  </a:lnTo>
                  <a:lnTo>
                    <a:pt x="825130" y="1358556"/>
                  </a:lnTo>
                  <a:lnTo>
                    <a:pt x="832245" y="1361145"/>
                  </a:lnTo>
                  <a:lnTo>
                    <a:pt x="838649" y="1364808"/>
                  </a:lnTo>
                  <a:lnTo>
                    <a:pt x="843773" y="1369732"/>
                  </a:lnTo>
                  <a:lnTo>
                    <a:pt x="1062313" y="1369732"/>
                  </a:lnTo>
                  <a:lnTo>
                    <a:pt x="1069577" y="1400089"/>
                  </a:lnTo>
                  <a:close/>
                </a:path>
                <a:path w="1622425" h="1402080">
                  <a:moveTo>
                    <a:pt x="991518" y="1369732"/>
                  </a:moveTo>
                  <a:lnTo>
                    <a:pt x="871631" y="1369732"/>
                  </a:lnTo>
                  <a:lnTo>
                    <a:pt x="876500" y="1368242"/>
                  </a:lnTo>
                  <a:lnTo>
                    <a:pt x="881900" y="1366933"/>
                  </a:lnTo>
                  <a:lnTo>
                    <a:pt x="887911" y="1365845"/>
                  </a:lnTo>
                  <a:lnTo>
                    <a:pt x="896624" y="1364028"/>
                  </a:lnTo>
                  <a:lnTo>
                    <a:pt x="904670" y="1361884"/>
                  </a:lnTo>
                  <a:lnTo>
                    <a:pt x="912074" y="1359472"/>
                  </a:lnTo>
                  <a:lnTo>
                    <a:pt x="918859" y="1356853"/>
                  </a:lnTo>
                  <a:lnTo>
                    <a:pt x="921416" y="1357320"/>
                  </a:lnTo>
                  <a:lnTo>
                    <a:pt x="924065" y="1357942"/>
                  </a:lnTo>
                  <a:lnTo>
                    <a:pt x="926661" y="1358732"/>
                  </a:lnTo>
                  <a:lnTo>
                    <a:pt x="988424" y="1358732"/>
                  </a:lnTo>
                  <a:lnTo>
                    <a:pt x="988591" y="1358957"/>
                  </a:lnTo>
                  <a:lnTo>
                    <a:pt x="991518" y="1369732"/>
                  </a:lnTo>
                  <a:close/>
                </a:path>
                <a:path w="1622425" h="1402080">
                  <a:moveTo>
                    <a:pt x="965256" y="1401760"/>
                  </a:moveTo>
                  <a:lnTo>
                    <a:pt x="958401" y="1401760"/>
                  </a:lnTo>
                  <a:lnTo>
                    <a:pt x="955117" y="1401151"/>
                  </a:lnTo>
                  <a:lnTo>
                    <a:pt x="952053" y="1400089"/>
                  </a:lnTo>
                  <a:lnTo>
                    <a:pt x="971604" y="1400089"/>
                  </a:lnTo>
                  <a:lnTo>
                    <a:pt x="968540" y="1401151"/>
                  </a:lnTo>
                  <a:lnTo>
                    <a:pt x="965256" y="1401760"/>
                  </a:lnTo>
                  <a:close/>
                </a:path>
                <a:path w="1622425" h="1402080">
                  <a:moveTo>
                    <a:pt x="537754" y="280196"/>
                  </a:moveTo>
                  <a:lnTo>
                    <a:pt x="515465" y="278706"/>
                  </a:lnTo>
                  <a:lnTo>
                    <a:pt x="518282" y="236714"/>
                  </a:lnTo>
                  <a:lnTo>
                    <a:pt x="540559" y="238204"/>
                  </a:lnTo>
                  <a:lnTo>
                    <a:pt x="537754" y="280196"/>
                  </a:lnTo>
                  <a:close/>
                </a:path>
                <a:path w="1622425" h="1402080">
                  <a:moveTo>
                    <a:pt x="728417" y="908779"/>
                  </a:moveTo>
                  <a:lnTo>
                    <a:pt x="728417" y="778878"/>
                  </a:lnTo>
                  <a:lnTo>
                    <a:pt x="745715" y="763486"/>
                  </a:lnTo>
                  <a:lnTo>
                    <a:pt x="761845" y="749415"/>
                  </a:lnTo>
                  <a:lnTo>
                    <a:pt x="770646" y="745447"/>
                  </a:lnTo>
                  <a:lnTo>
                    <a:pt x="779773" y="740776"/>
                  </a:lnTo>
                  <a:lnTo>
                    <a:pt x="789221" y="735353"/>
                  </a:lnTo>
                  <a:lnTo>
                    <a:pt x="798986" y="729125"/>
                  </a:lnTo>
                  <a:lnTo>
                    <a:pt x="790307" y="749824"/>
                  </a:lnTo>
                  <a:lnTo>
                    <a:pt x="769962" y="799294"/>
                  </a:lnTo>
                  <a:lnTo>
                    <a:pt x="746486" y="858593"/>
                  </a:lnTo>
                  <a:lnTo>
                    <a:pt x="728417" y="908779"/>
                  </a:lnTo>
                  <a:close/>
                </a:path>
                <a:path w="1622425" h="1402080">
                  <a:moveTo>
                    <a:pt x="877830" y="932490"/>
                  </a:moveTo>
                  <a:lnTo>
                    <a:pt x="731870" y="932490"/>
                  </a:lnTo>
                  <a:lnTo>
                    <a:pt x="736868" y="931997"/>
                  </a:lnTo>
                  <a:lnTo>
                    <a:pt x="742684" y="931026"/>
                  </a:lnTo>
                  <a:lnTo>
                    <a:pt x="778853" y="926599"/>
                  </a:lnTo>
                  <a:lnTo>
                    <a:pt x="815169" y="925540"/>
                  </a:lnTo>
                  <a:lnTo>
                    <a:pt x="851390" y="927992"/>
                  </a:lnTo>
                  <a:lnTo>
                    <a:pt x="877830" y="932490"/>
                  </a:lnTo>
                  <a:close/>
                </a:path>
                <a:path w="1622425" h="1402080">
                  <a:moveTo>
                    <a:pt x="894051" y="1311842"/>
                  </a:moveTo>
                  <a:lnTo>
                    <a:pt x="846564" y="1247617"/>
                  </a:lnTo>
                  <a:lnTo>
                    <a:pt x="807722" y="1247617"/>
                  </a:lnTo>
                  <a:lnTo>
                    <a:pt x="801317" y="1239182"/>
                  </a:lnTo>
                  <a:lnTo>
                    <a:pt x="784032" y="1216185"/>
                  </a:lnTo>
                  <a:lnTo>
                    <a:pt x="758767" y="1182091"/>
                  </a:lnTo>
                  <a:lnTo>
                    <a:pt x="728417" y="1140363"/>
                  </a:lnTo>
                  <a:lnTo>
                    <a:pt x="728417" y="932205"/>
                  </a:lnTo>
                  <a:lnTo>
                    <a:pt x="731870" y="932490"/>
                  </a:lnTo>
                  <a:lnTo>
                    <a:pt x="877830" y="932490"/>
                  </a:lnTo>
                  <a:lnTo>
                    <a:pt x="931490" y="943995"/>
                  </a:lnTo>
                  <a:lnTo>
                    <a:pt x="962882" y="991277"/>
                  </a:lnTo>
                  <a:lnTo>
                    <a:pt x="983455" y="1023445"/>
                  </a:lnTo>
                  <a:lnTo>
                    <a:pt x="1005811" y="1059606"/>
                  </a:lnTo>
                  <a:lnTo>
                    <a:pt x="1029926" y="1125110"/>
                  </a:lnTo>
                  <a:lnTo>
                    <a:pt x="1039440" y="1197417"/>
                  </a:lnTo>
                  <a:lnTo>
                    <a:pt x="1040580" y="1255916"/>
                  </a:lnTo>
                  <a:lnTo>
                    <a:pt x="1039576" y="1279995"/>
                  </a:lnTo>
                  <a:lnTo>
                    <a:pt x="894051" y="1311842"/>
                  </a:lnTo>
                  <a:close/>
                </a:path>
                <a:path w="1622425" h="1402080">
                  <a:moveTo>
                    <a:pt x="507799" y="336311"/>
                  </a:moveTo>
                  <a:lnTo>
                    <a:pt x="468834" y="336311"/>
                  </a:lnTo>
                  <a:lnTo>
                    <a:pt x="465278" y="328550"/>
                  </a:lnTo>
                  <a:lnTo>
                    <a:pt x="472391" y="321450"/>
                  </a:lnTo>
                  <a:lnTo>
                    <a:pt x="479194" y="322305"/>
                  </a:lnTo>
                  <a:lnTo>
                    <a:pt x="488255" y="325000"/>
                  </a:lnTo>
                  <a:lnTo>
                    <a:pt x="495375" y="328116"/>
                  </a:lnTo>
                  <a:lnTo>
                    <a:pt x="502981" y="332877"/>
                  </a:lnTo>
                  <a:lnTo>
                    <a:pt x="507799" y="336311"/>
                  </a:lnTo>
                  <a:close/>
                </a:path>
                <a:path w="1622425" h="1402080">
                  <a:moveTo>
                    <a:pt x="460416" y="335015"/>
                  </a:moveTo>
                  <a:lnTo>
                    <a:pt x="414130" y="335015"/>
                  </a:lnTo>
                  <a:lnTo>
                    <a:pt x="416077" y="331465"/>
                  </a:lnTo>
                  <a:lnTo>
                    <a:pt x="419309" y="330493"/>
                  </a:lnTo>
                  <a:lnTo>
                    <a:pt x="430967" y="327915"/>
                  </a:lnTo>
                  <a:lnTo>
                    <a:pt x="445532" y="332761"/>
                  </a:lnTo>
                  <a:lnTo>
                    <a:pt x="460416" y="335015"/>
                  </a:lnTo>
                  <a:close/>
                </a:path>
                <a:path w="1622425" h="1402080">
                  <a:moveTo>
                    <a:pt x="485625" y="442907"/>
                  </a:moveTo>
                  <a:lnTo>
                    <a:pt x="440379" y="435920"/>
                  </a:lnTo>
                  <a:lnTo>
                    <a:pt x="409026" y="404326"/>
                  </a:lnTo>
                  <a:lnTo>
                    <a:pt x="394349" y="366979"/>
                  </a:lnTo>
                  <a:lnTo>
                    <a:pt x="396368" y="358023"/>
                  </a:lnTo>
                  <a:lnTo>
                    <a:pt x="397695" y="354515"/>
                  </a:lnTo>
                  <a:lnTo>
                    <a:pt x="394514" y="350045"/>
                  </a:lnTo>
                  <a:lnTo>
                    <a:pt x="402277" y="330571"/>
                  </a:lnTo>
                  <a:lnTo>
                    <a:pt x="414130" y="335015"/>
                  </a:lnTo>
                  <a:lnTo>
                    <a:pt x="460416" y="335015"/>
                  </a:lnTo>
                  <a:lnTo>
                    <a:pt x="468834" y="336311"/>
                  </a:lnTo>
                  <a:lnTo>
                    <a:pt x="507799" y="336311"/>
                  </a:lnTo>
                  <a:lnTo>
                    <a:pt x="518671" y="344059"/>
                  </a:lnTo>
                  <a:lnTo>
                    <a:pt x="525473" y="349224"/>
                  </a:lnTo>
                  <a:lnTo>
                    <a:pt x="532422" y="355174"/>
                  </a:lnTo>
                  <a:lnTo>
                    <a:pt x="538501" y="360732"/>
                  </a:lnTo>
                  <a:lnTo>
                    <a:pt x="542688" y="364724"/>
                  </a:lnTo>
                  <a:lnTo>
                    <a:pt x="541081" y="370867"/>
                  </a:lnTo>
                  <a:lnTo>
                    <a:pt x="538335" y="387283"/>
                  </a:lnTo>
                  <a:lnTo>
                    <a:pt x="537201" y="411029"/>
                  </a:lnTo>
                  <a:lnTo>
                    <a:pt x="540494" y="439146"/>
                  </a:lnTo>
                  <a:lnTo>
                    <a:pt x="514790" y="442053"/>
                  </a:lnTo>
                  <a:lnTo>
                    <a:pt x="485625" y="442907"/>
                  </a:lnTo>
                  <a:close/>
                </a:path>
                <a:path w="1622425" h="1402080">
                  <a:moveTo>
                    <a:pt x="1622170" y="1401760"/>
                  </a:moveTo>
                  <a:lnTo>
                    <a:pt x="1477982" y="1401760"/>
                  </a:lnTo>
                  <a:lnTo>
                    <a:pt x="1477982" y="1304315"/>
                  </a:lnTo>
                  <a:lnTo>
                    <a:pt x="1622170" y="1304315"/>
                  </a:lnTo>
                  <a:lnTo>
                    <a:pt x="1622170" y="1401760"/>
                  </a:lnTo>
                  <a:close/>
                </a:path>
                <a:path w="1622425" h="1402080">
                  <a:moveTo>
                    <a:pt x="1474425" y="1271405"/>
                  </a:moveTo>
                  <a:lnTo>
                    <a:pt x="1449552" y="1271405"/>
                  </a:lnTo>
                  <a:lnTo>
                    <a:pt x="1449552" y="1173960"/>
                  </a:lnTo>
                  <a:lnTo>
                    <a:pt x="1474425" y="1173960"/>
                  </a:lnTo>
                  <a:lnTo>
                    <a:pt x="1474425" y="1271405"/>
                  </a:lnTo>
                  <a:close/>
                </a:path>
                <a:path w="1622425" h="1402080">
                  <a:moveTo>
                    <a:pt x="1622170" y="1271405"/>
                  </a:moveTo>
                  <a:lnTo>
                    <a:pt x="1477982" y="1271405"/>
                  </a:lnTo>
                  <a:lnTo>
                    <a:pt x="1477982" y="1173960"/>
                  </a:lnTo>
                  <a:lnTo>
                    <a:pt x="1622170" y="1173960"/>
                  </a:lnTo>
                  <a:lnTo>
                    <a:pt x="1622170" y="1271405"/>
                  </a:lnTo>
                  <a:close/>
                </a:path>
                <a:path w="1622425" h="1402080">
                  <a:moveTo>
                    <a:pt x="314534" y="57617"/>
                  </a:moveTo>
                  <a:lnTo>
                    <a:pt x="245653" y="57617"/>
                  </a:lnTo>
                  <a:lnTo>
                    <a:pt x="252684" y="54280"/>
                  </a:lnTo>
                  <a:lnTo>
                    <a:pt x="260111" y="51704"/>
                  </a:lnTo>
                  <a:lnTo>
                    <a:pt x="267884" y="49937"/>
                  </a:lnTo>
                  <a:lnTo>
                    <a:pt x="275952" y="49027"/>
                  </a:lnTo>
                  <a:lnTo>
                    <a:pt x="275952" y="26651"/>
                  </a:lnTo>
                  <a:lnTo>
                    <a:pt x="270824" y="24928"/>
                  </a:lnTo>
                  <a:lnTo>
                    <a:pt x="267111" y="20134"/>
                  </a:lnTo>
                  <a:lnTo>
                    <a:pt x="267111" y="6348"/>
                  </a:lnTo>
                  <a:lnTo>
                    <a:pt x="274511" y="0"/>
                  </a:lnTo>
                  <a:lnTo>
                    <a:pt x="287895" y="2811"/>
                  </a:lnTo>
                  <a:lnTo>
                    <a:pt x="291868" y="6866"/>
                  </a:lnTo>
                  <a:lnTo>
                    <a:pt x="294152" y="18644"/>
                  </a:lnTo>
                  <a:lnTo>
                    <a:pt x="290128" y="24669"/>
                  </a:lnTo>
                  <a:lnTo>
                    <a:pt x="284234" y="26651"/>
                  </a:lnTo>
                  <a:lnTo>
                    <a:pt x="284234" y="49027"/>
                  </a:lnTo>
                  <a:lnTo>
                    <a:pt x="292302" y="49937"/>
                  </a:lnTo>
                  <a:lnTo>
                    <a:pt x="300075" y="51704"/>
                  </a:lnTo>
                  <a:lnTo>
                    <a:pt x="307503" y="54280"/>
                  </a:lnTo>
                  <a:lnTo>
                    <a:pt x="314534" y="57617"/>
                  </a:lnTo>
                  <a:close/>
                </a:path>
                <a:path w="1622425" h="1402080">
                  <a:moveTo>
                    <a:pt x="324288" y="57617"/>
                  </a:moveTo>
                  <a:lnTo>
                    <a:pt x="314534" y="57617"/>
                  </a:lnTo>
                  <a:lnTo>
                    <a:pt x="326334" y="38610"/>
                  </a:lnTo>
                  <a:lnTo>
                    <a:pt x="322894" y="34438"/>
                  </a:lnTo>
                  <a:lnTo>
                    <a:pt x="322258" y="28413"/>
                  </a:lnTo>
                  <a:lnTo>
                    <a:pt x="329528" y="16700"/>
                  </a:lnTo>
                  <a:lnTo>
                    <a:pt x="339186" y="15197"/>
                  </a:lnTo>
                  <a:lnTo>
                    <a:pt x="349065" y="24617"/>
                  </a:lnTo>
                  <a:lnTo>
                    <a:pt x="350298" y="30149"/>
                  </a:lnTo>
                  <a:lnTo>
                    <a:pt x="346040" y="41370"/>
                  </a:lnTo>
                  <a:lnTo>
                    <a:pt x="342537" y="42963"/>
                  </a:lnTo>
                  <a:lnTo>
                    <a:pt x="333383" y="42963"/>
                  </a:lnTo>
                  <a:lnTo>
                    <a:pt x="324288" y="57617"/>
                  </a:lnTo>
                  <a:close/>
                </a:path>
                <a:path w="1622425" h="1402080">
                  <a:moveTo>
                    <a:pt x="221533" y="44194"/>
                  </a:moveTo>
                  <a:lnTo>
                    <a:pt x="215847" y="42069"/>
                  </a:lnTo>
                  <a:lnTo>
                    <a:pt x="208577" y="30357"/>
                  </a:lnTo>
                  <a:lnTo>
                    <a:pt x="211524" y="21054"/>
                  </a:lnTo>
                  <a:lnTo>
                    <a:pt x="224090" y="16532"/>
                  </a:lnTo>
                  <a:lnTo>
                    <a:pt x="230672" y="18333"/>
                  </a:lnTo>
                  <a:lnTo>
                    <a:pt x="238045" y="27027"/>
                  </a:lnTo>
                  <a:lnTo>
                    <a:pt x="237695" y="33971"/>
                  </a:lnTo>
                  <a:lnTo>
                    <a:pt x="233852" y="38610"/>
                  </a:lnTo>
                  <a:lnTo>
                    <a:pt x="236555" y="42963"/>
                  </a:lnTo>
                  <a:lnTo>
                    <a:pt x="226803" y="42963"/>
                  </a:lnTo>
                  <a:lnTo>
                    <a:pt x="221533" y="44194"/>
                  </a:lnTo>
                  <a:close/>
                </a:path>
                <a:path w="1622425" h="1402080">
                  <a:moveTo>
                    <a:pt x="339173" y="79565"/>
                  </a:moveTo>
                  <a:lnTo>
                    <a:pt x="221013" y="79565"/>
                  </a:lnTo>
                  <a:lnTo>
                    <a:pt x="225830" y="72737"/>
                  </a:lnTo>
                  <a:lnTo>
                    <a:pt x="231788" y="66790"/>
                  </a:lnTo>
                  <a:lnTo>
                    <a:pt x="238617" y="61996"/>
                  </a:lnTo>
                  <a:lnTo>
                    <a:pt x="226803" y="42963"/>
                  </a:lnTo>
                  <a:lnTo>
                    <a:pt x="236555" y="42963"/>
                  </a:lnTo>
                  <a:lnTo>
                    <a:pt x="245653" y="57617"/>
                  </a:lnTo>
                  <a:lnTo>
                    <a:pt x="324288" y="57617"/>
                  </a:lnTo>
                  <a:lnTo>
                    <a:pt x="321570" y="61996"/>
                  </a:lnTo>
                  <a:lnTo>
                    <a:pt x="328398" y="66790"/>
                  </a:lnTo>
                  <a:lnTo>
                    <a:pt x="334357" y="72737"/>
                  </a:lnTo>
                  <a:lnTo>
                    <a:pt x="339173" y="79565"/>
                  </a:lnTo>
                  <a:close/>
                </a:path>
                <a:path w="1622425" h="1402080">
                  <a:moveTo>
                    <a:pt x="339433" y="44375"/>
                  </a:moveTo>
                  <a:lnTo>
                    <a:pt x="333383" y="42963"/>
                  </a:lnTo>
                  <a:lnTo>
                    <a:pt x="342537" y="42963"/>
                  </a:lnTo>
                  <a:lnTo>
                    <a:pt x="339433" y="44375"/>
                  </a:lnTo>
                  <a:close/>
                </a:path>
                <a:path w="1622425" h="1402080">
                  <a:moveTo>
                    <a:pt x="354908" y="79565"/>
                  </a:moveTo>
                  <a:lnTo>
                    <a:pt x="339173" y="79565"/>
                  </a:lnTo>
                  <a:lnTo>
                    <a:pt x="358230" y="67775"/>
                  </a:lnTo>
                  <a:lnTo>
                    <a:pt x="357010" y="62514"/>
                  </a:lnTo>
                  <a:lnTo>
                    <a:pt x="359126" y="56840"/>
                  </a:lnTo>
                  <a:lnTo>
                    <a:pt x="370874" y="49571"/>
                  </a:lnTo>
                  <a:lnTo>
                    <a:pt x="380182" y="52512"/>
                  </a:lnTo>
                  <a:lnTo>
                    <a:pt x="384726" y="65054"/>
                  </a:lnTo>
                  <a:lnTo>
                    <a:pt x="382921" y="71623"/>
                  </a:lnTo>
                  <a:lnTo>
                    <a:pt x="379149" y="74810"/>
                  </a:lnTo>
                  <a:lnTo>
                    <a:pt x="362592" y="74810"/>
                  </a:lnTo>
                  <a:lnTo>
                    <a:pt x="354908" y="79565"/>
                  </a:lnTo>
                  <a:close/>
                </a:path>
                <a:path w="1622425" h="1402080">
                  <a:moveTo>
                    <a:pt x="187378" y="78879"/>
                  </a:moveTo>
                  <a:lnTo>
                    <a:pt x="175629" y="71610"/>
                  </a:lnTo>
                  <a:lnTo>
                    <a:pt x="174123" y="61983"/>
                  </a:lnTo>
                  <a:lnTo>
                    <a:pt x="183574" y="52110"/>
                  </a:lnTo>
                  <a:lnTo>
                    <a:pt x="189117" y="50880"/>
                  </a:lnTo>
                  <a:lnTo>
                    <a:pt x="200359" y="55142"/>
                  </a:lnTo>
                  <a:lnTo>
                    <a:pt x="203358" y="61737"/>
                  </a:lnTo>
                  <a:lnTo>
                    <a:pt x="201956" y="67775"/>
                  </a:lnTo>
                  <a:lnTo>
                    <a:pt x="213328" y="74810"/>
                  </a:lnTo>
                  <a:lnTo>
                    <a:pt x="197594" y="74810"/>
                  </a:lnTo>
                  <a:lnTo>
                    <a:pt x="193414" y="78244"/>
                  </a:lnTo>
                  <a:lnTo>
                    <a:pt x="187378" y="78879"/>
                  </a:lnTo>
                  <a:close/>
                </a:path>
                <a:path w="1622425" h="1402080">
                  <a:moveTo>
                    <a:pt x="352168" y="116828"/>
                  </a:moveTo>
                  <a:lnTo>
                    <a:pt x="208032" y="116828"/>
                  </a:lnTo>
                  <a:lnTo>
                    <a:pt x="208936" y="108776"/>
                  </a:lnTo>
                  <a:lnTo>
                    <a:pt x="210703" y="101018"/>
                  </a:lnTo>
                  <a:lnTo>
                    <a:pt x="213282" y="93605"/>
                  </a:lnTo>
                  <a:lnTo>
                    <a:pt x="216626" y="86588"/>
                  </a:lnTo>
                  <a:lnTo>
                    <a:pt x="197594" y="74810"/>
                  </a:lnTo>
                  <a:lnTo>
                    <a:pt x="213328" y="74810"/>
                  </a:lnTo>
                  <a:lnTo>
                    <a:pt x="221013" y="79565"/>
                  </a:lnTo>
                  <a:lnTo>
                    <a:pt x="354908" y="79565"/>
                  </a:lnTo>
                  <a:lnTo>
                    <a:pt x="343561" y="86588"/>
                  </a:lnTo>
                  <a:lnTo>
                    <a:pt x="346905" y="93605"/>
                  </a:lnTo>
                  <a:lnTo>
                    <a:pt x="349485" y="101018"/>
                  </a:lnTo>
                  <a:lnTo>
                    <a:pt x="351256" y="108776"/>
                  </a:lnTo>
                  <a:lnTo>
                    <a:pt x="352168" y="116828"/>
                  </a:lnTo>
                  <a:close/>
                </a:path>
                <a:path w="1622425" h="1402080">
                  <a:moveTo>
                    <a:pt x="374211" y="78982"/>
                  </a:moveTo>
                  <a:lnTo>
                    <a:pt x="367253" y="78632"/>
                  </a:lnTo>
                  <a:lnTo>
                    <a:pt x="362592" y="74810"/>
                  </a:lnTo>
                  <a:lnTo>
                    <a:pt x="379149" y="74810"/>
                  </a:lnTo>
                  <a:lnTo>
                    <a:pt x="374211" y="78982"/>
                  </a:lnTo>
                  <a:close/>
                </a:path>
                <a:path w="1622425" h="1402080">
                  <a:moveTo>
                    <a:pt x="399244" y="116828"/>
                  </a:moveTo>
                  <a:lnTo>
                    <a:pt x="374587" y="116828"/>
                  </a:lnTo>
                  <a:lnTo>
                    <a:pt x="376573" y="110946"/>
                  </a:lnTo>
                  <a:lnTo>
                    <a:pt x="382610" y="106916"/>
                  </a:lnTo>
                  <a:lnTo>
                    <a:pt x="394410" y="109210"/>
                  </a:lnTo>
                  <a:lnTo>
                    <a:pt x="398474" y="113174"/>
                  </a:lnTo>
                  <a:lnTo>
                    <a:pt x="399244" y="116828"/>
                  </a:lnTo>
                  <a:close/>
                </a:path>
                <a:path w="1622425" h="1402080">
                  <a:moveTo>
                    <a:pt x="179069" y="133918"/>
                  </a:moveTo>
                  <a:lnTo>
                    <a:pt x="165257" y="133918"/>
                  </a:lnTo>
                  <a:lnTo>
                    <a:pt x="158896" y="126519"/>
                  </a:lnTo>
                  <a:lnTo>
                    <a:pt x="161713" y="113174"/>
                  </a:lnTo>
                  <a:lnTo>
                    <a:pt x="165789" y="109210"/>
                  </a:lnTo>
                  <a:lnTo>
                    <a:pt x="177590" y="106929"/>
                  </a:lnTo>
                  <a:lnTo>
                    <a:pt x="183613" y="110946"/>
                  </a:lnTo>
                  <a:lnTo>
                    <a:pt x="185612" y="116828"/>
                  </a:lnTo>
                  <a:lnTo>
                    <a:pt x="399244" y="116828"/>
                  </a:lnTo>
                  <a:lnTo>
                    <a:pt x="400987" y="125094"/>
                  </a:lnTo>
                  <a:lnTo>
                    <a:pt x="185612" y="125094"/>
                  </a:lnTo>
                  <a:lnTo>
                    <a:pt x="183873" y="130212"/>
                  </a:lnTo>
                  <a:lnTo>
                    <a:pt x="179069" y="133918"/>
                  </a:lnTo>
                  <a:close/>
                </a:path>
                <a:path w="1622425" h="1402080">
                  <a:moveTo>
                    <a:pt x="213328" y="167099"/>
                  </a:moveTo>
                  <a:lnTo>
                    <a:pt x="197594" y="167099"/>
                  </a:lnTo>
                  <a:lnTo>
                    <a:pt x="216626" y="155335"/>
                  </a:lnTo>
                  <a:lnTo>
                    <a:pt x="213282" y="148310"/>
                  </a:lnTo>
                  <a:lnTo>
                    <a:pt x="210703" y="140895"/>
                  </a:lnTo>
                  <a:lnTo>
                    <a:pt x="208936" y="133139"/>
                  </a:lnTo>
                  <a:lnTo>
                    <a:pt x="208032" y="125094"/>
                  </a:lnTo>
                  <a:lnTo>
                    <a:pt x="352168" y="125094"/>
                  </a:lnTo>
                  <a:lnTo>
                    <a:pt x="351256" y="133139"/>
                  </a:lnTo>
                  <a:lnTo>
                    <a:pt x="349485" y="140895"/>
                  </a:lnTo>
                  <a:lnTo>
                    <a:pt x="346905" y="148310"/>
                  </a:lnTo>
                  <a:lnTo>
                    <a:pt x="343561" y="155335"/>
                  </a:lnTo>
                  <a:lnTo>
                    <a:pt x="354900" y="162344"/>
                  </a:lnTo>
                  <a:lnTo>
                    <a:pt x="221013" y="162344"/>
                  </a:lnTo>
                  <a:lnTo>
                    <a:pt x="213328" y="167099"/>
                  </a:lnTo>
                  <a:close/>
                </a:path>
                <a:path w="1622425" h="1402080">
                  <a:moveTo>
                    <a:pt x="394930" y="133918"/>
                  </a:moveTo>
                  <a:lnTo>
                    <a:pt x="381117" y="133918"/>
                  </a:lnTo>
                  <a:lnTo>
                    <a:pt x="376314" y="130212"/>
                  </a:lnTo>
                  <a:lnTo>
                    <a:pt x="374587" y="125094"/>
                  </a:lnTo>
                  <a:lnTo>
                    <a:pt x="400987" y="125094"/>
                  </a:lnTo>
                  <a:lnTo>
                    <a:pt x="401291" y="126532"/>
                  </a:lnTo>
                  <a:lnTo>
                    <a:pt x="394930" y="133918"/>
                  </a:lnTo>
                  <a:close/>
                </a:path>
                <a:path w="1622425" h="1402080">
                  <a:moveTo>
                    <a:pt x="236555" y="198946"/>
                  </a:moveTo>
                  <a:lnTo>
                    <a:pt x="226803" y="198946"/>
                  </a:lnTo>
                  <a:lnTo>
                    <a:pt x="238617" y="179913"/>
                  </a:lnTo>
                  <a:lnTo>
                    <a:pt x="231788" y="175119"/>
                  </a:lnTo>
                  <a:lnTo>
                    <a:pt x="225830" y="169172"/>
                  </a:lnTo>
                  <a:lnTo>
                    <a:pt x="221013" y="162344"/>
                  </a:lnTo>
                  <a:lnTo>
                    <a:pt x="339173" y="162344"/>
                  </a:lnTo>
                  <a:lnTo>
                    <a:pt x="334357" y="169172"/>
                  </a:lnTo>
                  <a:lnTo>
                    <a:pt x="328398" y="175119"/>
                  </a:lnTo>
                  <a:lnTo>
                    <a:pt x="321570" y="179913"/>
                  </a:lnTo>
                  <a:lnTo>
                    <a:pt x="324288" y="184292"/>
                  </a:lnTo>
                  <a:lnTo>
                    <a:pt x="245653" y="184292"/>
                  </a:lnTo>
                  <a:lnTo>
                    <a:pt x="236555" y="198946"/>
                  </a:lnTo>
                  <a:close/>
                </a:path>
                <a:path w="1622425" h="1402080">
                  <a:moveTo>
                    <a:pt x="371069" y="191030"/>
                  </a:moveTo>
                  <a:lnTo>
                    <a:pt x="359827" y="186767"/>
                  </a:lnTo>
                  <a:lnTo>
                    <a:pt x="356828" y="180172"/>
                  </a:lnTo>
                  <a:lnTo>
                    <a:pt x="358230" y="174134"/>
                  </a:lnTo>
                  <a:lnTo>
                    <a:pt x="339173" y="162344"/>
                  </a:lnTo>
                  <a:lnTo>
                    <a:pt x="354900" y="162344"/>
                  </a:lnTo>
                  <a:lnTo>
                    <a:pt x="362592" y="167099"/>
                  </a:lnTo>
                  <a:lnTo>
                    <a:pt x="379384" y="167099"/>
                  </a:lnTo>
                  <a:lnTo>
                    <a:pt x="384557" y="170299"/>
                  </a:lnTo>
                  <a:lnTo>
                    <a:pt x="386063" y="179926"/>
                  </a:lnTo>
                  <a:lnTo>
                    <a:pt x="376612" y="189799"/>
                  </a:lnTo>
                  <a:lnTo>
                    <a:pt x="371069" y="191030"/>
                  </a:lnTo>
                  <a:close/>
                </a:path>
                <a:path w="1622425" h="1402080">
                  <a:moveTo>
                    <a:pt x="189312" y="192338"/>
                  </a:moveTo>
                  <a:lnTo>
                    <a:pt x="180004" y="189397"/>
                  </a:lnTo>
                  <a:lnTo>
                    <a:pt x="175460" y="176855"/>
                  </a:lnTo>
                  <a:lnTo>
                    <a:pt x="177265" y="170286"/>
                  </a:lnTo>
                  <a:lnTo>
                    <a:pt x="185976" y="162927"/>
                  </a:lnTo>
                  <a:lnTo>
                    <a:pt x="192934" y="163277"/>
                  </a:lnTo>
                  <a:lnTo>
                    <a:pt x="197594" y="167099"/>
                  </a:lnTo>
                  <a:lnTo>
                    <a:pt x="213328" y="167099"/>
                  </a:lnTo>
                  <a:lnTo>
                    <a:pt x="201956" y="174134"/>
                  </a:lnTo>
                  <a:lnTo>
                    <a:pt x="203176" y="179395"/>
                  </a:lnTo>
                  <a:lnTo>
                    <a:pt x="201060" y="185070"/>
                  </a:lnTo>
                  <a:lnTo>
                    <a:pt x="189312" y="192338"/>
                  </a:lnTo>
                  <a:close/>
                </a:path>
                <a:path w="1622425" h="1402080">
                  <a:moveTo>
                    <a:pt x="379384" y="167099"/>
                  </a:moveTo>
                  <a:lnTo>
                    <a:pt x="362592" y="167099"/>
                  </a:lnTo>
                  <a:lnTo>
                    <a:pt x="366772" y="163666"/>
                  </a:lnTo>
                  <a:lnTo>
                    <a:pt x="372809" y="163031"/>
                  </a:lnTo>
                  <a:lnTo>
                    <a:pt x="379384" y="167099"/>
                  </a:lnTo>
                  <a:close/>
                </a:path>
                <a:path w="1622425" h="1402080">
                  <a:moveTo>
                    <a:pt x="285675" y="241923"/>
                  </a:moveTo>
                  <a:lnTo>
                    <a:pt x="272304" y="239098"/>
                  </a:lnTo>
                  <a:lnTo>
                    <a:pt x="268319" y="235043"/>
                  </a:lnTo>
                  <a:lnTo>
                    <a:pt x="266034" y="223265"/>
                  </a:lnTo>
                  <a:lnTo>
                    <a:pt x="270058" y="217241"/>
                  </a:lnTo>
                  <a:lnTo>
                    <a:pt x="275952" y="215258"/>
                  </a:lnTo>
                  <a:lnTo>
                    <a:pt x="275952" y="192883"/>
                  </a:lnTo>
                  <a:lnTo>
                    <a:pt x="267884" y="191972"/>
                  </a:lnTo>
                  <a:lnTo>
                    <a:pt x="260111" y="190205"/>
                  </a:lnTo>
                  <a:lnTo>
                    <a:pt x="252684" y="187630"/>
                  </a:lnTo>
                  <a:lnTo>
                    <a:pt x="245653" y="184292"/>
                  </a:lnTo>
                  <a:lnTo>
                    <a:pt x="314534" y="184292"/>
                  </a:lnTo>
                  <a:lnTo>
                    <a:pt x="307503" y="187630"/>
                  </a:lnTo>
                  <a:lnTo>
                    <a:pt x="300075" y="190205"/>
                  </a:lnTo>
                  <a:lnTo>
                    <a:pt x="292302" y="191972"/>
                  </a:lnTo>
                  <a:lnTo>
                    <a:pt x="284234" y="192883"/>
                  </a:lnTo>
                  <a:lnTo>
                    <a:pt x="284234" y="215258"/>
                  </a:lnTo>
                  <a:lnTo>
                    <a:pt x="289362" y="216995"/>
                  </a:lnTo>
                  <a:lnTo>
                    <a:pt x="293088" y="221775"/>
                  </a:lnTo>
                  <a:lnTo>
                    <a:pt x="293088" y="235561"/>
                  </a:lnTo>
                  <a:lnTo>
                    <a:pt x="285675" y="241923"/>
                  </a:lnTo>
                  <a:close/>
                </a:path>
                <a:path w="1622425" h="1402080">
                  <a:moveTo>
                    <a:pt x="336096" y="225377"/>
                  </a:moveTo>
                  <a:lnTo>
                    <a:pt x="329515" y="223576"/>
                  </a:lnTo>
                  <a:lnTo>
                    <a:pt x="322154" y="214883"/>
                  </a:lnTo>
                  <a:lnTo>
                    <a:pt x="322492" y="207938"/>
                  </a:lnTo>
                  <a:lnTo>
                    <a:pt x="326334" y="203300"/>
                  </a:lnTo>
                  <a:lnTo>
                    <a:pt x="314534" y="184292"/>
                  </a:lnTo>
                  <a:lnTo>
                    <a:pt x="324288" y="184292"/>
                  </a:lnTo>
                  <a:lnTo>
                    <a:pt x="333383" y="198946"/>
                  </a:lnTo>
                  <a:lnTo>
                    <a:pt x="341947" y="198946"/>
                  </a:lnTo>
                  <a:lnTo>
                    <a:pt x="344340" y="199840"/>
                  </a:lnTo>
                  <a:lnTo>
                    <a:pt x="351610" y="211553"/>
                  </a:lnTo>
                  <a:lnTo>
                    <a:pt x="348663" y="220856"/>
                  </a:lnTo>
                  <a:lnTo>
                    <a:pt x="336096" y="225377"/>
                  </a:lnTo>
                  <a:close/>
                </a:path>
                <a:path w="1622425" h="1402080">
                  <a:moveTo>
                    <a:pt x="221000" y="226725"/>
                  </a:moveTo>
                  <a:lnTo>
                    <a:pt x="211121" y="217293"/>
                  </a:lnTo>
                  <a:lnTo>
                    <a:pt x="209888" y="211747"/>
                  </a:lnTo>
                  <a:lnTo>
                    <a:pt x="214159" y="200540"/>
                  </a:lnTo>
                  <a:lnTo>
                    <a:pt x="220754" y="197534"/>
                  </a:lnTo>
                  <a:lnTo>
                    <a:pt x="226803" y="198946"/>
                  </a:lnTo>
                  <a:lnTo>
                    <a:pt x="236555" y="198946"/>
                  </a:lnTo>
                  <a:lnTo>
                    <a:pt x="233852" y="203300"/>
                  </a:lnTo>
                  <a:lnTo>
                    <a:pt x="237305" y="207459"/>
                  </a:lnTo>
                  <a:lnTo>
                    <a:pt x="237929" y="213496"/>
                  </a:lnTo>
                  <a:lnTo>
                    <a:pt x="230659" y="225209"/>
                  </a:lnTo>
                  <a:lnTo>
                    <a:pt x="221000" y="226725"/>
                  </a:lnTo>
                  <a:close/>
                </a:path>
                <a:path w="1622425" h="1402080">
                  <a:moveTo>
                    <a:pt x="341947" y="198946"/>
                  </a:moveTo>
                  <a:lnTo>
                    <a:pt x="333383" y="198946"/>
                  </a:lnTo>
                  <a:lnTo>
                    <a:pt x="338654" y="197715"/>
                  </a:lnTo>
                  <a:lnTo>
                    <a:pt x="341947" y="198946"/>
                  </a:lnTo>
                  <a:close/>
                </a:path>
                <a:path w="1622425" h="1402080">
                  <a:moveTo>
                    <a:pt x="1474425" y="1401760"/>
                  </a:moveTo>
                  <a:lnTo>
                    <a:pt x="1449552" y="1401760"/>
                  </a:lnTo>
                  <a:lnTo>
                    <a:pt x="1449552" y="1304315"/>
                  </a:lnTo>
                  <a:lnTo>
                    <a:pt x="1474425" y="1304315"/>
                  </a:lnTo>
                  <a:lnTo>
                    <a:pt x="1474425" y="1401760"/>
                  </a:lnTo>
                  <a:close/>
                </a:path>
              </a:pathLst>
            </a:custGeom>
            <a:solidFill>
              <a:srgbClr val="868A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610270" y="16272519"/>
              <a:ext cx="1433830" cy="1505585"/>
            </a:xfrm>
            <a:custGeom>
              <a:avLst/>
              <a:gdLst/>
              <a:ahLst/>
              <a:cxnLst/>
              <a:rect l="l" t="t" r="r" b="b"/>
              <a:pathLst>
                <a:path w="1433829" h="1505584">
                  <a:moveTo>
                    <a:pt x="7178" y="1023198"/>
                  </a:moveTo>
                  <a:lnTo>
                    <a:pt x="2064" y="1023198"/>
                  </a:lnTo>
                  <a:lnTo>
                    <a:pt x="0" y="1021138"/>
                  </a:lnTo>
                  <a:lnTo>
                    <a:pt x="0" y="971307"/>
                  </a:lnTo>
                  <a:lnTo>
                    <a:pt x="2064" y="969234"/>
                  </a:lnTo>
                  <a:lnTo>
                    <a:pt x="7178" y="969234"/>
                  </a:lnTo>
                  <a:lnTo>
                    <a:pt x="9242" y="971307"/>
                  </a:lnTo>
                  <a:lnTo>
                    <a:pt x="9242" y="1021138"/>
                  </a:lnTo>
                  <a:lnTo>
                    <a:pt x="7178" y="1023198"/>
                  </a:lnTo>
                  <a:close/>
                </a:path>
                <a:path w="1433829" h="1505584">
                  <a:moveTo>
                    <a:pt x="29935" y="1023198"/>
                  </a:moveTo>
                  <a:lnTo>
                    <a:pt x="24834" y="1023198"/>
                  </a:lnTo>
                  <a:lnTo>
                    <a:pt x="22756" y="1021138"/>
                  </a:lnTo>
                  <a:lnTo>
                    <a:pt x="22756" y="971307"/>
                  </a:lnTo>
                  <a:lnTo>
                    <a:pt x="24834" y="969234"/>
                  </a:lnTo>
                  <a:lnTo>
                    <a:pt x="29935" y="969234"/>
                  </a:lnTo>
                  <a:lnTo>
                    <a:pt x="32012" y="971307"/>
                  </a:lnTo>
                  <a:lnTo>
                    <a:pt x="32012" y="1021138"/>
                  </a:lnTo>
                  <a:lnTo>
                    <a:pt x="29935" y="1023198"/>
                  </a:lnTo>
                  <a:close/>
                </a:path>
                <a:path w="1433829" h="1505584">
                  <a:moveTo>
                    <a:pt x="1331185" y="529647"/>
                  </a:moveTo>
                  <a:lnTo>
                    <a:pt x="1294823" y="529647"/>
                  </a:lnTo>
                  <a:lnTo>
                    <a:pt x="1294823" y="520422"/>
                  </a:lnTo>
                  <a:lnTo>
                    <a:pt x="1331185" y="520422"/>
                  </a:lnTo>
                  <a:lnTo>
                    <a:pt x="1331185" y="529647"/>
                  </a:lnTo>
                  <a:close/>
                </a:path>
                <a:path w="1433829" h="1505584">
                  <a:moveTo>
                    <a:pt x="1270015" y="529647"/>
                  </a:moveTo>
                  <a:lnTo>
                    <a:pt x="1233653" y="529647"/>
                  </a:lnTo>
                  <a:lnTo>
                    <a:pt x="1233653" y="520422"/>
                  </a:lnTo>
                  <a:lnTo>
                    <a:pt x="1270015" y="520422"/>
                  </a:lnTo>
                  <a:lnTo>
                    <a:pt x="1270015" y="529647"/>
                  </a:lnTo>
                  <a:close/>
                </a:path>
                <a:path w="1433829" h="1505584">
                  <a:moveTo>
                    <a:pt x="325542" y="928292"/>
                  </a:moveTo>
                  <a:lnTo>
                    <a:pt x="282949" y="928292"/>
                  </a:lnTo>
                  <a:lnTo>
                    <a:pt x="280301" y="925649"/>
                  </a:lnTo>
                  <a:lnTo>
                    <a:pt x="280301" y="907743"/>
                  </a:lnTo>
                  <a:lnTo>
                    <a:pt x="282949" y="905100"/>
                  </a:lnTo>
                  <a:lnTo>
                    <a:pt x="325542" y="905100"/>
                  </a:lnTo>
                  <a:lnTo>
                    <a:pt x="328190" y="907743"/>
                  </a:lnTo>
                  <a:lnTo>
                    <a:pt x="328190" y="925649"/>
                  </a:lnTo>
                  <a:lnTo>
                    <a:pt x="325542" y="928292"/>
                  </a:lnTo>
                  <a:close/>
                </a:path>
                <a:path w="1433829" h="1505584">
                  <a:moveTo>
                    <a:pt x="52705" y="1023198"/>
                  </a:moveTo>
                  <a:lnTo>
                    <a:pt x="47591" y="1023198"/>
                  </a:lnTo>
                  <a:lnTo>
                    <a:pt x="45526" y="1021138"/>
                  </a:lnTo>
                  <a:lnTo>
                    <a:pt x="45526" y="971307"/>
                  </a:lnTo>
                  <a:lnTo>
                    <a:pt x="47591" y="969234"/>
                  </a:lnTo>
                  <a:lnTo>
                    <a:pt x="52705" y="969234"/>
                  </a:lnTo>
                  <a:lnTo>
                    <a:pt x="54769" y="971307"/>
                  </a:lnTo>
                  <a:lnTo>
                    <a:pt x="54769" y="1021138"/>
                  </a:lnTo>
                  <a:lnTo>
                    <a:pt x="52705" y="1023198"/>
                  </a:lnTo>
                  <a:close/>
                </a:path>
                <a:path w="1433829" h="1505584">
                  <a:moveTo>
                    <a:pt x="274849" y="1503456"/>
                  </a:moveTo>
                  <a:lnTo>
                    <a:pt x="272888" y="1503456"/>
                  </a:lnTo>
                  <a:lnTo>
                    <a:pt x="272083" y="1502665"/>
                  </a:lnTo>
                  <a:lnTo>
                    <a:pt x="272083" y="1049422"/>
                  </a:lnTo>
                  <a:lnTo>
                    <a:pt x="275640" y="1049422"/>
                  </a:lnTo>
                  <a:lnTo>
                    <a:pt x="275640" y="1502665"/>
                  </a:lnTo>
                  <a:lnTo>
                    <a:pt x="274849" y="1503456"/>
                  </a:lnTo>
                  <a:close/>
                </a:path>
                <a:path w="1433829" h="1505584">
                  <a:moveTo>
                    <a:pt x="75475" y="1023198"/>
                  </a:moveTo>
                  <a:lnTo>
                    <a:pt x="70360" y="1023198"/>
                  </a:lnTo>
                  <a:lnTo>
                    <a:pt x="68296" y="1021138"/>
                  </a:lnTo>
                  <a:lnTo>
                    <a:pt x="68296" y="971307"/>
                  </a:lnTo>
                  <a:lnTo>
                    <a:pt x="70360" y="969234"/>
                  </a:lnTo>
                  <a:lnTo>
                    <a:pt x="75475" y="969234"/>
                  </a:lnTo>
                  <a:lnTo>
                    <a:pt x="77539" y="971307"/>
                  </a:lnTo>
                  <a:lnTo>
                    <a:pt x="77539" y="1021138"/>
                  </a:lnTo>
                  <a:lnTo>
                    <a:pt x="75475" y="1023198"/>
                  </a:lnTo>
                  <a:close/>
                </a:path>
                <a:path w="1433829" h="1505584">
                  <a:moveTo>
                    <a:pt x="1208845" y="529647"/>
                  </a:moveTo>
                  <a:lnTo>
                    <a:pt x="1172483" y="529647"/>
                  </a:lnTo>
                  <a:lnTo>
                    <a:pt x="1172483" y="520422"/>
                  </a:lnTo>
                  <a:lnTo>
                    <a:pt x="1208845" y="520422"/>
                  </a:lnTo>
                  <a:lnTo>
                    <a:pt x="1208845" y="529647"/>
                  </a:lnTo>
                  <a:close/>
                </a:path>
                <a:path w="1433829" h="1505584">
                  <a:moveTo>
                    <a:pt x="1161371" y="561546"/>
                  </a:moveTo>
                  <a:lnTo>
                    <a:pt x="1141457" y="561546"/>
                  </a:lnTo>
                  <a:lnTo>
                    <a:pt x="1141457" y="553448"/>
                  </a:lnTo>
                  <a:lnTo>
                    <a:pt x="1161371" y="553448"/>
                  </a:lnTo>
                  <a:lnTo>
                    <a:pt x="1161371" y="561546"/>
                  </a:lnTo>
                  <a:close/>
                </a:path>
                <a:path w="1433829" h="1505584">
                  <a:moveTo>
                    <a:pt x="1392354" y="529647"/>
                  </a:moveTo>
                  <a:lnTo>
                    <a:pt x="1355993" y="529647"/>
                  </a:lnTo>
                  <a:lnTo>
                    <a:pt x="1355993" y="520422"/>
                  </a:lnTo>
                  <a:lnTo>
                    <a:pt x="1392354" y="520422"/>
                  </a:lnTo>
                  <a:lnTo>
                    <a:pt x="1392354" y="529647"/>
                  </a:lnTo>
                  <a:close/>
                </a:path>
                <a:path w="1433829" h="1505584">
                  <a:moveTo>
                    <a:pt x="1225098" y="157745"/>
                  </a:moveTo>
                  <a:lnTo>
                    <a:pt x="1190787" y="157745"/>
                  </a:lnTo>
                  <a:lnTo>
                    <a:pt x="1189995" y="156954"/>
                  </a:lnTo>
                  <a:lnTo>
                    <a:pt x="1189995" y="154998"/>
                  </a:lnTo>
                  <a:lnTo>
                    <a:pt x="1190787" y="154194"/>
                  </a:lnTo>
                  <a:lnTo>
                    <a:pt x="1225098" y="154194"/>
                  </a:lnTo>
                  <a:lnTo>
                    <a:pt x="1225890" y="154998"/>
                  </a:lnTo>
                  <a:lnTo>
                    <a:pt x="1225890" y="156954"/>
                  </a:lnTo>
                  <a:lnTo>
                    <a:pt x="1225098" y="157745"/>
                  </a:lnTo>
                  <a:close/>
                </a:path>
                <a:path w="1433829" h="1505584">
                  <a:moveTo>
                    <a:pt x="1433831" y="561546"/>
                  </a:moveTo>
                  <a:lnTo>
                    <a:pt x="1413917" y="561546"/>
                  </a:lnTo>
                  <a:lnTo>
                    <a:pt x="1413917" y="553448"/>
                  </a:lnTo>
                  <a:lnTo>
                    <a:pt x="1433831" y="553448"/>
                  </a:lnTo>
                  <a:lnTo>
                    <a:pt x="1433831" y="561546"/>
                  </a:lnTo>
                  <a:close/>
                </a:path>
                <a:path w="1433829" h="1505584">
                  <a:moveTo>
                    <a:pt x="1236003" y="143933"/>
                  </a:moveTo>
                  <a:lnTo>
                    <a:pt x="1190787" y="143933"/>
                  </a:lnTo>
                  <a:lnTo>
                    <a:pt x="1189995" y="143143"/>
                  </a:lnTo>
                  <a:lnTo>
                    <a:pt x="1189995" y="141173"/>
                  </a:lnTo>
                  <a:lnTo>
                    <a:pt x="1190787" y="140383"/>
                  </a:lnTo>
                  <a:lnTo>
                    <a:pt x="1236003" y="140383"/>
                  </a:lnTo>
                  <a:lnTo>
                    <a:pt x="1236807" y="141173"/>
                  </a:lnTo>
                  <a:lnTo>
                    <a:pt x="1236807" y="143143"/>
                  </a:lnTo>
                  <a:lnTo>
                    <a:pt x="1236003" y="143933"/>
                  </a:lnTo>
                  <a:close/>
                </a:path>
                <a:path w="1433829" h="1505584">
                  <a:moveTo>
                    <a:pt x="1401520" y="130121"/>
                  </a:moveTo>
                  <a:lnTo>
                    <a:pt x="1346828" y="130121"/>
                  </a:lnTo>
                  <a:lnTo>
                    <a:pt x="1346023" y="129318"/>
                  </a:lnTo>
                  <a:lnTo>
                    <a:pt x="1346023" y="127362"/>
                  </a:lnTo>
                  <a:lnTo>
                    <a:pt x="1346828" y="126571"/>
                  </a:lnTo>
                  <a:lnTo>
                    <a:pt x="1401520" y="126571"/>
                  </a:lnTo>
                  <a:lnTo>
                    <a:pt x="1402311" y="127362"/>
                  </a:lnTo>
                  <a:lnTo>
                    <a:pt x="1402311" y="129318"/>
                  </a:lnTo>
                  <a:lnTo>
                    <a:pt x="1401520" y="130121"/>
                  </a:lnTo>
                  <a:close/>
                </a:path>
                <a:path w="1433829" h="1505584">
                  <a:moveTo>
                    <a:pt x="1245492" y="130121"/>
                  </a:moveTo>
                  <a:lnTo>
                    <a:pt x="1190787" y="130121"/>
                  </a:lnTo>
                  <a:lnTo>
                    <a:pt x="1189995" y="129318"/>
                  </a:lnTo>
                  <a:lnTo>
                    <a:pt x="1189995" y="127362"/>
                  </a:lnTo>
                  <a:lnTo>
                    <a:pt x="1190787" y="126571"/>
                  </a:lnTo>
                  <a:lnTo>
                    <a:pt x="1245492" y="126571"/>
                  </a:lnTo>
                  <a:lnTo>
                    <a:pt x="1246284" y="127362"/>
                  </a:lnTo>
                  <a:lnTo>
                    <a:pt x="1246284" y="129318"/>
                  </a:lnTo>
                  <a:lnTo>
                    <a:pt x="1245492" y="130121"/>
                  </a:lnTo>
                  <a:close/>
                </a:path>
                <a:path w="1433829" h="1505584">
                  <a:moveTo>
                    <a:pt x="783628" y="27939"/>
                  </a:moveTo>
                  <a:lnTo>
                    <a:pt x="715604" y="27939"/>
                  </a:lnTo>
                  <a:lnTo>
                    <a:pt x="716292" y="26669"/>
                  </a:lnTo>
                  <a:lnTo>
                    <a:pt x="716759" y="26669"/>
                  </a:lnTo>
                  <a:lnTo>
                    <a:pt x="717181" y="21589"/>
                  </a:lnTo>
                  <a:lnTo>
                    <a:pt x="720401" y="12699"/>
                  </a:lnTo>
                  <a:lnTo>
                    <a:pt x="729356" y="2539"/>
                  </a:lnTo>
                  <a:lnTo>
                    <a:pt x="746981" y="0"/>
                  </a:lnTo>
                  <a:lnTo>
                    <a:pt x="765617" y="6349"/>
                  </a:lnTo>
                  <a:lnTo>
                    <a:pt x="778968" y="21589"/>
                  </a:lnTo>
                  <a:lnTo>
                    <a:pt x="783628" y="27939"/>
                  </a:lnTo>
                  <a:close/>
                </a:path>
                <a:path w="1433829" h="1505584">
                  <a:moveTo>
                    <a:pt x="646373" y="143509"/>
                  </a:moveTo>
                  <a:lnTo>
                    <a:pt x="634014" y="138429"/>
                  </a:lnTo>
                  <a:lnTo>
                    <a:pt x="624979" y="133349"/>
                  </a:lnTo>
                  <a:lnTo>
                    <a:pt x="570637" y="133349"/>
                  </a:lnTo>
                  <a:lnTo>
                    <a:pt x="567950" y="132079"/>
                  </a:lnTo>
                  <a:lnTo>
                    <a:pt x="558372" y="129539"/>
                  </a:lnTo>
                  <a:lnTo>
                    <a:pt x="549615" y="125729"/>
                  </a:lnTo>
                  <a:lnTo>
                    <a:pt x="543226" y="119379"/>
                  </a:lnTo>
                  <a:lnTo>
                    <a:pt x="540753" y="109219"/>
                  </a:lnTo>
                  <a:lnTo>
                    <a:pt x="546202" y="95249"/>
                  </a:lnTo>
                  <a:lnTo>
                    <a:pt x="558188" y="85089"/>
                  </a:lnTo>
                  <a:lnTo>
                    <a:pt x="570174" y="78739"/>
                  </a:lnTo>
                  <a:lnTo>
                    <a:pt x="575622" y="77469"/>
                  </a:lnTo>
                  <a:lnTo>
                    <a:pt x="576881" y="73659"/>
                  </a:lnTo>
                  <a:lnTo>
                    <a:pt x="580455" y="64769"/>
                  </a:lnTo>
                  <a:lnTo>
                    <a:pt x="586039" y="53339"/>
                  </a:lnTo>
                  <a:lnTo>
                    <a:pt x="593329" y="38099"/>
                  </a:lnTo>
                  <a:lnTo>
                    <a:pt x="604272" y="25399"/>
                  </a:lnTo>
                  <a:lnTo>
                    <a:pt x="620896" y="16509"/>
                  </a:lnTo>
                  <a:lnTo>
                    <a:pt x="643050" y="12699"/>
                  </a:lnTo>
                  <a:lnTo>
                    <a:pt x="670584" y="12699"/>
                  </a:lnTo>
                  <a:lnTo>
                    <a:pt x="684758" y="15239"/>
                  </a:lnTo>
                  <a:lnTo>
                    <a:pt x="696711" y="17779"/>
                  </a:lnTo>
                  <a:lnTo>
                    <a:pt x="706855" y="22859"/>
                  </a:lnTo>
                  <a:lnTo>
                    <a:pt x="715604" y="27939"/>
                  </a:lnTo>
                  <a:lnTo>
                    <a:pt x="783628" y="27939"/>
                  </a:lnTo>
                  <a:lnTo>
                    <a:pt x="792017" y="39369"/>
                  </a:lnTo>
                  <a:lnTo>
                    <a:pt x="809748" y="53339"/>
                  </a:lnTo>
                  <a:lnTo>
                    <a:pt x="823000" y="67309"/>
                  </a:lnTo>
                  <a:lnTo>
                    <a:pt x="821881" y="88899"/>
                  </a:lnTo>
                  <a:lnTo>
                    <a:pt x="819148" y="93979"/>
                  </a:lnTo>
                  <a:lnTo>
                    <a:pt x="771568" y="93979"/>
                  </a:lnTo>
                  <a:lnTo>
                    <a:pt x="776107" y="100329"/>
                  </a:lnTo>
                  <a:lnTo>
                    <a:pt x="779836" y="107949"/>
                  </a:lnTo>
                  <a:lnTo>
                    <a:pt x="782062" y="113029"/>
                  </a:lnTo>
                  <a:lnTo>
                    <a:pt x="666216" y="113029"/>
                  </a:lnTo>
                  <a:lnTo>
                    <a:pt x="655956" y="120649"/>
                  </a:lnTo>
                  <a:lnTo>
                    <a:pt x="649635" y="132079"/>
                  </a:lnTo>
                  <a:lnTo>
                    <a:pt x="646373" y="143509"/>
                  </a:lnTo>
                  <a:close/>
                </a:path>
                <a:path w="1433829" h="1505584">
                  <a:moveTo>
                    <a:pt x="189026" y="382269"/>
                  </a:moveTo>
                  <a:lnTo>
                    <a:pt x="138383" y="373379"/>
                  </a:lnTo>
                  <a:lnTo>
                    <a:pt x="94361" y="350519"/>
                  </a:lnTo>
                  <a:lnTo>
                    <a:pt x="59622" y="316229"/>
                  </a:lnTo>
                  <a:lnTo>
                    <a:pt x="36827" y="273049"/>
                  </a:lnTo>
                  <a:lnTo>
                    <a:pt x="28637" y="222249"/>
                  </a:lnTo>
                  <a:lnTo>
                    <a:pt x="36827" y="171449"/>
                  </a:lnTo>
                  <a:lnTo>
                    <a:pt x="59622" y="126999"/>
                  </a:lnTo>
                  <a:lnTo>
                    <a:pt x="94361" y="92709"/>
                  </a:lnTo>
                  <a:lnTo>
                    <a:pt x="138383" y="69849"/>
                  </a:lnTo>
                  <a:lnTo>
                    <a:pt x="189026" y="62229"/>
                  </a:lnTo>
                  <a:lnTo>
                    <a:pt x="205907" y="64769"/>
                  </a:lnTo>
                  <a:lnTo>
                    <a:pt x="189026" y="64769"/>
                  </a:lnTo>
                  <a:lnTo>
                    <a:pt x="139506" y="73659"/>
                  </a:lnTo>
                  <a:lnTo>
                    <a:pt x="96460" y="95249"/>
                  </a:lnTo>
                  <a:lnTo>
                    <a:pt x="62492" y="129539"/>
                  </a:lnTo>
                  <a:lnTo>
                    <a:pt x="40202" y="172719"/>
                  </a:lnTo>
                  <a:lnTo>
                    <a:pt x="32194" y="222249"/>
                  </a:lnTo>
                  <a:lnTo>
                    <a:pt x="40202" y="271779"/>
                  </a:lnTo>
                  <a:lnTo>
                    <a:pt x="62492" y="313689"/>
                  </a:lnTo>
                  <a:lnTo>
                    <a:pt x="96460" y="347979"/>
                  </a:lnTo>
                  <a:lnTo>
                    <a:pt x="139506" y="370839"/>
                  </a:lnTo>
                  <a:lnTo>
                    <a:pt x="189026" y="378459"/>
                  </a:lnTo>
                  <a:lnTo>
                    <a:pt x="219268" y="378459"/>
                  </a:lnTo>
                  <a:lnTo>
                    <a:pt x="211957" y="379729"/>
                  </a:lnTo>
                  <a:lnTo>
                    <a:pt x="189026" y="382269"/>
                  </a:lnTo>
                  <a:close/>
                </a:path>
                <a:path w="1433829" h="1505584">
                  <a:moveTo>
                    <a:pt x="219268" y="378459"/>
                  </a:moveTo>
                  <a:lnTo>
                    <a:pt x="189026" y="378459"/>
                  </a:lnTo>
                  <a:lnTo>
                    <a:pt x="212023" y="377189"/>
                  </a:lnTo>
                  <a:lnTo>
                    <a:pt x="233985" y="372109"/>
                  </a:lnTo>
                  <a:lnTo>
                    <a:pt x="254677" y="364489"/>
                  </a:lnTo>
                  <a:lnTo>
                    <a:pt x="273862" y="353059"/>
                  </a:lnTo>
                  <a:lnTo>
                    <a:pt x="273862" y="350519"/>
                  </a:lnTo>
                  <a:lnTo>
                    <a:pt x="275669" y="339089"/>
                  </a:lnTo>
                  <a:lnTo>
                    <a:pt x="280736" y="330199"/>
                  </a:lnTo>
                  <a:lnTo>
                    <a:pt x="288528" y="322579"/>
                  </a:lnTo>
                  <a:lnTo>
                    <a:pt x="298514" y="317499"/>
                  </a:lnTo>
                  <a:lnTo>
                    <a:pt x="316169" y="313689"/>
                  </a:lnTo>
                  <a:lnTo>
                    <a:pt x="328678" y="293369"/>
                  </a:lnTo>
                  <a:lnTo>
                    <a:pt x="338010" y="270509"/>
                  </a:lnTo>
                  <a:lnTo>
                    <a:pt x="343843" y="246379"/>
                  </a:lnTo>
                  <a:lnTo>
                    <a:pt x="345859" y="222249"/>
                  </a:lnTo>
                  <a:lnTo>
                    <a:pt x="337851" y="172719"/>
                  </a:lnTo>
                  <a:lnTo>
                    <a:pt x="315561" y="129539"/>
                  </a:lnTo>
                  <a:lnTo>
                    <a:pt x="281593" y="95249"/>
                  </a:lnTo>
                  <a:lnTo>
                    <a:pt x="238547" y="73659"/>
                  </a:lnTo>
                  <a:lnTo>
                    <a:pt x="189026" y="64769"/>
                  </a:lnTo>
                  <a:lnTo>
                    <a:pt x="205907" y="64769"/>
                  </a:lnTo>
                  <a:lnTo>
                    <a:pt x="283691" y="92709"/>
                  </a:lnTo>
                  <a:lnTo>
                    <a:pt x="318431" y="126999"/>
                  </a:lnTo>
                  <a:lnTo>
                    <a:pt x="341226" y="171449"/>
                  </a:lnTo>
                  <a:lnTo>
                    <a:pt x="349416" y="222249"/>
                  </a:lnTo>
                  <a:lnTo>
                    <a:pt x="347532" y="246379"/>
                  </a:lnTo>
                  <a:lnTo>
                    <a:pt x="342071" y="269239"/>
                  </a:lnTo>
                  <a:lnTo>
                    <a:pt x="333314" y="292099"/>
                  </a:lnTo>
                  <a:lnTo>
                    <a:pt x="321544" y="312419"/>
                  </a:lnTo>
                  <a:lnTo>
                    <a:pt x="443519" y="312419"/>
                  </a:lnTo>
                  <a:lnTo>
                    <a:pt x="352518" y="353059"/>
                  </a:lnTo>
                  <a:lnTo>
                    <a:pt x="352518" y="358139"/>
                  </a:lnTo>
                  <a:lnTo>
                    <a:pt x="273862" y="358139"/>
                  </a:lnTo>
                  <a:lnTo>
                    <a:pt x="254597" y="368299"/>
                  </a:lnTo>
                  <a:lnTo>
                    <a:pt x="233888" y="375919"/>
                  </a:lnTo>
                  <a:lnTo>
                    <a:pt x="219268" y="378459"/>
                  </a:lnTo>
                  <a:close/>
                </a:path>
                <a:path w="1433829" h="1505584">
                  <a:moveTo>
                    <a:pt x="792041" y="126999"/>
                  </a:moveTo>
                  <a:lnTo>
                    <a:pt x="792700" y="123189"/>
                  </a:lnTo>
                  <a:lnTo>
                    <a:pt x="792206" y="114299"/>
                  </a:lnTo>
                  <a:lnTo>
                    <a:pt x="786849" y="102869"/>
                  </a:lnTo>
                  <a:lnTo>
                    <a:pt x="772918" y="93979"/>
                  </a:lnTo>
                  <a:lnTo>
                    <a:pt x="819148" y="93979"/>
                  </a:lnTo>
                  <a:lnTo>
                    <a:pt x="810268" y="110489"/>
                  </a:lnTo>
                  <a:lnTo>
                    <a:pt x="792041" y="126999"/>
                  </a:lnTo>
                  <a:close/>
                </a:path>
                <a:path w="1433829" h="1505584">
                  <a:moveTo>
                    <a:pt x="741931" y="167639"/>
                  </a:moveTo>
                  <a:lnTo>
                    <a:pt x="709204" y="167639"/>
                  </a:lnTo>
                  <a:lnTo>
                    <a:pt x="705271" y="166369"/>
                  </a:lnTo>
                  <a:lnTo>
                    <a:pt x="699689" y="165099"/>
                  </a:lnTo>
                  <a:lnTo>
                    <a:pt x="693276" y="163829"/>
                  </a:lnTo>
                  <a:lnTo>
                    <a:pt x="696303" y="149859"/>
                  </a:lnTo>
                  <a:lnTo>
                    <a:pt x="696719" y="135889"/>
                  </a:lnTo>
                  <a:lnTo>
                    <a:pt x="692418" y="123189"/>
                  </a:lnTo>
                  <a:lnTo>
                    <a:pt x="681293" y="114299"/>
                  </a:lnTo>
                  <a:lnTo>
                    <a:pt x="666216" y="113029"/>
                  </a:lnTo>
                  <a:lnTo>
                    <a:pt x="782062" y="113029"/>
                  </a:lnTo>
                  <a:lnTo>
                    <a:pt x="782618" y="114299"/>
                  </a:lnTo>
                  <a:lnTo>
                    <a:pt x="784316" y="121919"/>
                  </a:lnTo>
                  <a:lnTo>
                    <a:pt x="784190" y="135889"/>
                  </a:lnTo>
                  <a:lnTo>
                    <a:pt x="780970" y="148589"/>
                  </a:lnTo>
                  <a:lnTo>
                    <a:pt x="776675" y="157479"/>
                  </a:lnTo>
                  <a:lnTo>
                    <a:pt x="773321" y="163829"/>
                  </a:lnTo>
                  <a:lnTo>
                    <a:pt x="772594" y="163829"/>
                  </a:lnTo>
                  <a:lnTo>
                    <a:pt x="741931" y="167639"/>
                  </a:lnTo>
                  <a:close/>
                </a:path>
                <a:path w="1433829" h="1505584">
                  <a:moveTo>
                    <a:pt x="661977" y="147319"/>
                  </a:moveTo>
                  <a:lnTo>
                    <a:pt x="660756" y="147319"/>
                  </a:lnTo>
                  <a:lnTo>
                    <a:pt x="660756" y="144779"/>
                  </a:lnTo>
                  <a:lnTo>
                    <a:pt x="661315" y="142239"/>
                  </a:lnTo>
                  <a:lnTo>
                    <a:pt x="662223" y="139699"/>
                  </a:lnTo>
                  <a:lnTo>
                    <a:pt x="663093" y="137159"/>
                  </a:lnTo>
                  <a:lnTo>
                    <a:pt x="679177" y="123189"/>
                  </a:lnTo>
                  <a:lnTo>
                    <a:pt x="679619" y="123189"/>
                  </a:lnTo>
                  <a:lnTo>
                    <a:pt x="679839" y="124459"/>
                  </a:lnTo>
                  <a:lnTo>
                    <a:pt x="679697" y="124459"/>
                  </a:lnTo>
                  <a:lnTo>
                    <a:pt x="677373" y="125729"/>
                  </a:lnTo>
                  <a:lnTo>
                    <a:pt x="675439" y="126999"/>
                  </a:lnTo>
                  <a:lnTo>
                    <a:pt x="671934" y="130809"/>
                  </a:lnTo>
                  <a:lnTo>
                    <a:pt x="670285" y="132079"/>
                  </a:lnTo>
                  <a:lnTo>
                    <a:pt x="668844" y="134619"/>
                  </a:lnTo>
                  <a:lnTo>
                    <a:pt x="667364" y="135889"/>
                  </a:lnTo>
                  <a:lnTo>
                    <a:pt x="666118" y="138429"/>
                  </a:lnTo>
                  <a:lnTo>
                    <a:pt x="664962" y="140969"/>
                  </a:lnTo>
                  <a:lnTo>
                    <a:pt x="663833" y="142239"/>
                  </a:lnTo>
                  <a:lnTo>
                    <a:pt x="662924" y="144779"/>
                  </a:lnTo>
                  <a:lnTo>
                    <a:pt x="661977" y="147319"/>
                  </a:lnTo>
                  <a:close/>
                </a:path>
                <a:path w="1433829" h="1505584">
                  <a:moveTo>
                    <a:pt x="588997" y="134619"/>
                  </a:moveTo>
                  <a:lnTo>
                    <a:pt x="575622" y="133349"/>
                  </a:lnTo>
                  <a:lnTo>
                    <a:pt x="605334" y="133349"/>
                  </a:lnTo>
                  <a:lnTo>
                    <a:pt x="588997" y="134619"/>
                  </a:lnTo>
                  <a:close/>
                </a:path>
                <a:path w="1433829" h="1505584">
                  <a:moveTo>
                    <a:pt x="609219" y="157479"/>
                  </a:moveTo>
                  <a:lnTo>
                    <a:pt x="584774" y="157479"/>
                  </a:lnTo>
                  <a:lnTo>
                    <a:pt x="587449" y="156209"/>
                  </a:lnTo>
                  <a:lnTo>
                    <a:pt x="590019" y="154939"/>
                  </a:lnTo>
                  <a:lnTo>
                    <a:pt x="603014" y="154939"/>
                  </a:lnTo>
                  <a:lnTo>
                    <a:pt x="605558" y="156209"/>
                  </a:lnTo>
                  <a:lnTo>
                    <a:pt x="607986" y="156209"/>
                  </a:lnTo>
                  <a:lnTo>
                    <a:pt x="609219" y="157479"/>
                  </a:lnTo>
                  <a:close/>
                </a:path>
                <a:path w="1433829" h="1505584">
                  <a:moveTo>
                    <a:pt x="585047" y="158749"/>
                  </a:moveTo>
                  <a:lnTo>
                    <a:pt x="584696" y="157479"/>
                  </a:lnTo>
                  <a:lnTo>
                    <a:pt x="587864" y="157479"/>
                  </a:lnTo>
                  <a:lnTo>
                    <a:pt x="585047" y="158749"/>
                  </a:lnTo>
                  <a:close/>
                </a:path>
                <a:path w="1433829" h="1505584">
                  <a:moveTo>
                    <a:pt x="611582" y="158749"/>
                  </a:moveTo>
                  <a:lnTo>
                    <a:pt x="597561" y="158749"/>
                  </a:lnTo>
                  <a:lnTo>
                    <a:pt x="595147" y="157479"/>
                  </a:lnTo>
                  <a:lnTo>
                    <a:pt x="610387" y="157479"/>
                  </a:lnTo>
                  <a:lnTo>
                    <a:pt x="611582" y="158749"/>
                  </a:lnTo>
                  <a:close/>
                </a:path>
                <a:path w="1433829" h="1505584">
                  <a:moveTo>
                    <a:pt x="615476" y="161289"/>
                  </a:moveTo>
                  <a:lnTo>
                    <a:pt x="614684" y="161289"/>
                  </a:lnTo>
                  <a:lnTo>
                    <a:pt x="607129" y="160019"/>
                  </a:lnTo>
                  <a:lnTo>
                    <a:pt x="602352" y="158749"/>
                  </a:lnTo>
                  <a:lnTo>
                    <a:pt x="612724" y="158749"/>
                  </a:lnTo>
                  <a:lnTo>
                    <a:pt x="613879" y="160019"/>
                  </a:lnTo>
                  <a:lnTo>
                    <a:pt x="615359" y="160019"/>
                  </a:lnTo>
                  <a:lnTo>
                    <a:pt x="615476" y="161289"/>
                  </a:lnTo>
                  <a:close/>
                </a:path>
                <a:path w="1433829" h="1505584">
                  <a:moveTo>
                    <a:pt x="603883" y="185419"/>
                  </a:moveTo>
                  <a:lnTo>
                    <a:pt x="600716" y="182879"/>
                  </a:lnTo>
                  <a:lnTo>
                    <a:pt x="596497" y="176529"/>
                  </a:lnTo>
                  <a:lnTo>
                    <a:pt x="596237" y="173989"/>
                  </a:lnTo>
                  <a:lnTo>
                    <a:pt x="599820" y="171449"/>
                  </a:lnTo>
                  <a:lnTo>
                    <a:pt x="603001" y="172719"/>
                  </a:lnTo>
                  <a:lnTo>
                    <a:pt x="605104" y="175259"/>
                  </a:lnTo>
                  <a:lnTo>
                    <a:pt x="607220" y="179069"/>
                  </a:lnTo>
                  <a:lnTo>
                    <a:pt x="607479" y="182879"/>
                  </a:lnTo>
                  <a:lnTo>
                    <a:pt x="603883" y="185419"/>
                  </a:lnTo>
                  <a:close/>
                </a:path>
                <a:path w="1433829" h="1505584">
                  <a:moveTo>
                    <a:pt x="802815" y="199389"/>
                  </a:moveTo>
                  <a:lnTo>
                    <a:pt x="801634" y="199389"/>
                  </a:lnTo>
                  <a:lnTo>
                    <a:pt x="801777" y="195579"/>
                  </a:lnTo>
                  <a:lnTo>
                    <a:pt x="802257" y="194309"/>
                  </a:lnTo>
                  <a:lnTo>
                    <a:pt x="803516" y="189229"/>
                  </a:lnTo>
                  <a:lnTo>
                    <a:pt x="804412" y="186689"/>
                  </a:lnTo>
                  <a:lnTo>
                    <a:pt x="805425" y="185419"/>
                  </a:lnTo>
                  <a:lnTo>
                    <a:pt x="806476" y="182879"/>
                  </a:lnTo>
                  <a:lnTo>
                    <a:pt x="807671" y="181609"/>
                  </a:lnTo>
                  <a:lnTo>
                    <a:pt x="810488" y="177799"/>
                  </a:lnTo>
                  <a:lnTo>
                    <a:pt x="812019" y="175259"/>
                  </a:lnTo>
                  <a:lnTo>
                    <a:pt x="814148" y="173989"/>
                  </a:lnTo>
                  <a:lnTo>
                    <a:pt x="815187" y="173989"/>
                  </a:lnTo>
                  <a:lnTo>
                    <a:pt x="815213" y="175259"/>
                  </a:lnTo>
                  <a:lnTo>
                    <a:pt x="811721" y="180339"/>
                  </a:lnTo>
                  <a:lnTo>
                    <a:pt x="809579" y="185419"/>
                  </a:lnTo>
                  <a:lnTo>
                    <a:pt x="808605" y="186689"/>
                  </a:lnTo>
                  <a:lnTo>
                    <a:pt x="807580" y="189229"/>
                  </a:lnTo>
                  <a:lnTo>
                    <a:pt x="806671" y="190499"/>
                  </a:lnTo>
                  <a:lnTo>
                    <a:pt x="805710" y="193039"/>
                  </a:lnTo>
                  <a:lnTo>
                    <a:pt x="802815" y="199389"/>
                  </a:lnTo>
                  <a:close/>
                </a:path>
                <a:path w="1433829" h="1505584">
                  <a:moveTo>
                    <a:pt x="523452" y="251459"/>
                  </a:moveTo>
                  <a:lnTo>
                    <a:pt x="477857" y="251459"/>
                  </a:lnTo>
                  <a:lnTo>
                    <a:pt x="577167" y="180339"/>
                  </a:lnTo>
                  <a:lnTo>
                    <a:pt x="592927" y="200659"/>
                  </a:lnTo>
                  <a:lnTo>
                    <a:pt x="523452" y="251459"/>
                  </a:lnTo>
                  <a:close/>
                </a:path>
                <a:path w="1433829" h="1505584">
                  <a:moveTo>
                    <a:pt x="690316" y="246379"/>
                  </a:moveTo>
                  <a:lnTo>
                    <a:pt x="689095" y="246379"/>
                  </a:lnTo>
                  <a:lnTo>
                    <a:pt x="688966" y="245109"/>
                  </a:lnTo>
                  <a:lnTo>
                    <a:pt x="691069" y="240029"/>
                  </a:lnTo>
                  <a:lnTo>
                    <a:pt x="693224" y="236219"/>
                  </a:lnTo>
                  <a:lnTo>
                    <a:pt x="696897" y="226059"/>
                  </a:lnTo>
                  <a:lnTo>
                    <a:pt x="698546" y="220979"/>
                  </a:lnTo>
                  <a:lnTo>
                    <a:pt x="699429" y="217169"/>
                  </a:lnTo>
                  <a:lnTo>
                    <a:pt x="700467" y="212089"/>
                  </a:lnTo>
                  <a:lnTo>
                    <a:pt x="700662" y="207009"/>
                  </a:lnTo>
                  <a:lnTo>
                    <a:pt x="699481" y="196849"/>
                  </a:lnTo>
                  <a:lnTo>
                    <a:pt x="697923" y="191769"/>
                  </a:lnTo>
                  <a:lnTo>
                    <a:pt x="695041" y="187959"/>
                  </a:lnTo>
                  <a:lnTo>
                    <a:pt x="695132" y="186689"/>
                  </a:lnTo>
                  <a:lnTo>
                    <a:pt x="696106" y="186689"/>
                  </a:lnTo>
                  <a:lnTo>
                    <a:pt x="699883" y="190499"/>
                  </a:lnTo>
                  <a:lnTo>
                    <a:pt x="702051" y="195579"/>
                  </a:lnTo>
                  <a:lnTo>
                    <a:pt x="704063" y="207009"/>
                  </a:lnTo>
                  <a:lnTo>
                    <a:pt x="703830" y="212089"/>
                  </a:lnTo>
                  <a:lnTo>
                    <a:pt x="693263" y="241299"/>
                  </a:lnTo>
                  <a:lnTo>
                    <a:pt x="690316" y="246379"/>
                  </a:lnTo>
                  <a:close/>
                </a:path>
                <a:path w="1433829" h="1505584">
                  <a:moveTo>
                    <a:pt x="770231" y="294639"/>
                  </a:moveTo>
                  <a:lnTo>
                    <a:pt x="764597" y="294639"/>
                  </a:lnTo>
                  <a:lnTo>
                    <a:pt x="766973" y="293369"/>
                  </a:lnTo>
                  <a:lnTo>
                    <a:pt x="768933" y="292099"/>
                  </a:lnTo>
                  <a:lnTo>
                    <a:pt x="770387" y="289559"/>
                  </a:lnTo>
                  <a:lnTo>
                    <a:pt x="773243" y="284479"/>
                  </a:lnTo>
                  <a:lnTo>
                    <a:pt x="775852" y="278129"/>
                  </a:lnTo>
                  <a:lnTo>
                    <a:pt x="778176" y="273049"/>
                  </a:lnTo>
                  <a:lnTo>
                    <a:pt x="781611" y="265429"/>
                  </a:lnTo>
                  <a:lnTo>
                    <a:pt x="784704" y="256539"/>
                  </a:lnTo>
                  <a:lnTo>
                    <a:pt x="787503" y="247649"/>
                  </a:lnTo>
                  <a:lnTo>
                    <a:pt x="790054" y="238759"/>
                  </a:lnTo>
                  <a:lnTo>
                    <a:pt x="791716" y="233679"/>
                  </a:lnTo>
                  <a:lnTo>
                    <a:pt x="793196" y="227329"/>
                  </a:lnTo>
                  <a:lnTo>
                    <a:pt x="794546" y="222249"/>
                  </a:lnTo>
                  <a:lnTo>
                    <a:pt x="795974" y="215899"/>
                  </a:lnTo>
                  <a:lnTo>
                    <a:pt x="797272" y="210819"/>
                  </a:lnTo>
                  <a:lnTo>
                    <a:pt x="798583" y="204469"/>
                  </a:lnTo>
                  <a:lnTo>
                    <a:pt x="799012" y="203199"/>
                  </a:lnTo>
                  <a:lnTo>
                    <a:pt x="799868" y="203199"/>
                  </a:lnTo>
                  <a:lnTo>
                    <a:pt x="800141" y="204469"/>
                  </a:lnTo>
                  <a:lnTo>
                    <a:pt x="790679" y="248919"/>
                  </a:lnTo>
                  <a:lnTo>
                    <a:pt x="781434" y="274319"/>
                  </a:lnTo>
                  <a:lnTo>
                    <a:pt x="778955" y="280669"/>
                  </a:lnTo>
                  <a:lnTo>
                    <a:pt x="776385" y="285749"/>
                  </a:lnTo>
                  <a:lnTo>
                    <a:pt x="773204" y="290829"/>
                  </a:lnTo>
                  <a:lnTo>
                    <a:pt x="771516" y="293369"/>
                  </a:lnTo>
                  <a:lnTo>
                    <a:pt x="770231" y="294639"/>
                  </a:lnTo>
                  <a:close/>
                </a:path>
                <a:path w="1433829" h="1505584">
                  <a:moveTo>
                    <a:pt x="631651" y="240029"/>
                  </a:moveTo>
                  <a:lnTo>
                    <a:pt x="629029" y="240029"/>
                  </a:lnTo>
                  <a:lnTo>
                    <a:pt x="629094" y="238759"/>
                  </a:lnTo>
                  <a:lnTo>
                    <a:pt x="631833" y="236219"/>
                  </a:lnTo>
                  <a:lnTo>
                    <a:pt x="633235" y="236219"/>
                  </a:lnTo>
                  <a:lnTo>
                    <a:pt x="634624" y="234949"/>
                  </a:lnTo>
                  <a:lnTo>
                    <a:pt x="637649" y="232409"/>
                  </a:lnTo>
                  <a:lnTo>
                    <a:pt x="639194" y="232409"/>
                  </a:lnTo>
                  <a:lnTo>
                    <a:pt x="640764" y="231139"/>
                  </a:lnTo>
                  <a:lnTo>
                    <a:pt x="644036" y="229869"/>
                  </a:lnTo>
                  <a:lnTo>
                    <a:pt x="648307" y="229869"/>
                  </a:lnTo>
                  <a:lnTo>
                    <a:pt x="648411" y="231139"/>
                  </a:lnTo>
                  <a:lnTo>
                    <a:pt x="648268" y="231139"/>
                  </a:lnTo>
                  <a:lnTo>
                    <a:pt x="646606" y="232409"/>
                  </a:lnTo>
                  <a:lnTo>
                    <a:pt x="643672" y="233679"/>
                  </a:lnTo>
                  <a:lnTo>
                    <a:pt x="642218" y="234949"/>
                  </a:lnTo>
                  <a:lnTo>
                    <a:pt x="636260" y="237489"/>
                  </a:lnTo>
                  <a:lnTo>
                    <a:pt x="631651" y="240029"/>
                  </a:lnTo>
                  <a:close/>
                </a:path>
                <a:path w="1433829" h="1505584">
                  <a:moveTo>
                    <a:pt x="725631" y="436879"/>
                  </a:moveTo>
                  <a:lnTo>
                    <a:pt x="702025" y="436879"/>
                  </a:lnTo>
                  <a:lnTo>
                    <a:pt x="715264" y="435609"/>
                  </a:lnTo>
                  <a:lnTo>
                    <a:pt x="754822" y="427989"/>
                  </a:lnTo>
                  <a:lnTo>
                    <a:pt x="766648" y="374649"/>
                  </a:lnTo>
                  <a:lnTo>
                    <a:pt x="769799" y="361949"/>
                  </a:lnTo>
                  <a:lnTo>
                    <a:pt x="773064" y="347979"/>
                  </a:lnTo>
                  <a:lnTo>
                    <a:pt x="783977" y="307339"/>
                  </a:lnTo>
                  <a:lnTo>
                    <a:pt x="786081" y="300989"/>
                  </a:lnTo>
                  <a:lnTo>
                    <a:pt x="788328" y="293369"/>
                  </a:lnTo>
                  <a:lnTo>
                    <a:pt x="805830" y="255269"/>
                  </a:lnTo>
                  <a:lnTo>
                    <a:pt x="842513" y="233679"/>
                  </a:lnTo>
                  <a:lnTo>
                    <a:pt x="842968" y="234949"/>
                  </a:lnTo>
                  <a:lnTo>
                    <a:pt x="843201" y="234949"/>
                  </a:lnTo>
                  <a:lnTo>
                    <a:pt x="842968" y="236219"/>
                  </a:lnTo>
                  <a:lnTo>
                    <a:pt x="835957" y="237489"/>
                  </a:lnTo>
                  <a:lnTo>
                    <a:pt x="829512" y="240029"/>
                  </a:lnTo>
                  <a:lnTo>
                    <a:pt x="801089" y="269239"/>
                  </a:lnTo>
                  <a:lnTo>
                    <a:pt x="787017" y="308609"/>
                  </a:lnTo>
                  <a:lnTo>
                    <a:pt x="785080" y="314959"/>
                  </a:lnTo>
                  <a:lnTo>
                    <a:pt x="783226" y="321309"/>
                  </a:lnTo>
                  <a:lnTo>
                    <a:pt x="779713" y="335279"/>
                  </a:lnTo>
                  <a:lnTo>
                    <a:pt x="776394" y="347979"/>
                  </a:lnTo>
                  <a:lnTo>
                    <a:pt x="773207" y="361949"/>
                  </a:lnTo>
                  <a:lnTo>
                    <a:pt x="770088" y="375919"/>
                  </a:lnTo>
                  <a:lnTo>
                    <a:pt x="757522" y="430529"/>
                  </a:lnTo>
                  <a:lnTo>
                    <a:pt x="757016" y="431799"/>
                  </a:lnTo>
                  <a:lnTo>
                    <a:pt x="725631" y="436879"/>
                  </a:lnTo>
                  <a:close/>
                </a:path>
                <a:path w="1433829" h="1505584">
                  <a:moveTo>
                    <a:pt x="638973" y="245109"/>
                  </a:moveTo>
                  <a:lnTo>
                    <a:pt x="634507" y="245109"/>
                  </a:lnTo>
                  <a:lnTo>
                    <a:pt x="634377" y="243839"/>
                  </a:lnTo>
                  <a:lnTo>
                    <a:pt x="634845" y="243839"/>
                  </a:lnTo>
                  <a:lnTo>
                    <a:pt x="635156" y="242569"/>
                  </a:lnTo>
                  <a:lnTo>
                    <a:pt x="639336" y="242569"/>
                  </a:lnTo>
                  <a:lnTo>
                    <a:pt x="639505" y="243839"/>
                  </a:lnTo>
                  <a:lnTo>
                    <a:pt x="638973" y="245109"/>
                  </a:lnTo>
                  <a:close/>
                </a:path>
                <a:path w="1433829" h="1505584">
                  <a:moveTo>
                    <a:pt x="636597" y="246379"/>
                  </a:moveTo>
                  <a:lnTo>
                    <a:pt x="635390" y="245109"/>
                  </a:lnTo>
                  <a:lnTo>
                    <a:pt x="637324" y="245109"/>
                  </a:lnTo>
                  <a:lnTo>
                    <a:pt x="636597" y="246379"/>
                  </a:lnTo>
                  <a:close/>
                </a:path>
                <a:path w="1433829" h="1505584">
                  <a:moveTo>
                    <a:pt x="443519" y="312419"/>
                  </a:moveTo>
                  <a:lnTo>
                    <a:pt x="321544" y="312419"/>
                  </a:lnTo>
                  <a:lnTo>
                    <a:pt x="434706" y="281939"/>
                  </a:lnTo>
                  <a:lnTo>
                    <a:pt x="434433" y="280669"/>
                  </a:lnTo>
                  <a:lnTo>
                    <a:pt x="434251" y="279399"/>
                  </a:lnTo>
                  <a:lnTo>
                    <a:pt x="434251" y="276859"/>
                  </a:lnTo>
                  <a:lnTo>
                    <a:pt x="436532" y="265429"/>
                  </a:lnTo>
                  <a:lnTo>
                    <a:pt x="442753" y="256539"/>
                  </a:lnTo>
                  <a:lnTo>
                    <a:pt x="451979" y="250189"/>
                  </a:lnTo>
                  <a:lnTo>
                    <a:pt x="463278" y="247649"/>
                  </a:lnTo>
                  <a:lnTo>
                    <a:pt x="468601" y="247649"/>
                  </a:lnTo>
                  <a:lnTo>
                    <a:pt x="473573" y="250189"/>
                  </a:lnTo>
                  <a:lnTo>
                    <a:pt x="477857" y="251459"/>
                  </a:lnTo>
                  <a:lnTo>
                    <a:pt x="523452" y="251459"/>
                  </a:lnTo>
                  <a:lnTo>
                    <a:pt x="492189" y="274319"/>
                  </a:lnTo>
                  <a:lnTo>
                    <a:pt x="492305" y="279399"/>
                  </a:lnTo>
                  <a:lnTo>
                    <a:pt x="492124" y="280669"/>
                  </a:lnTo>
                  <a:lnTo>
                    <a:pt x="491851" y="281939"/>
                  </a:lnTo>
                  <a:lnTo>
                    <a:pt x="498420" y="281939"/>
                  </a:lnTo>
                  <a:lnTo>
                    <a:pt x="498420" y="287019"/>
                  </a:lnTo>
                  <a:lnTo>
                    <a:pt x="497550" y="288289"/>
                  </a:lnTo>
                  <a:lnTo>
                    <a:pt x="443519" y="312419"/>
                  </a:lnTo>
                  <a:close/>
                </a:path>
                <a:path w="1433829" h="1505584">
                  <a:moveTo>
                    <a:pt x="765363" y="297179"/>
                  </a:moveTo>
                  <a:lnTo>
                    <a:pt x="761585" y="297179"/>
                  </a:lnTo>
                  <a:lnTo>
                    <a:pt x="758262" y="295909"/>
                  </a:lnTo>
                  <a:lnTo>
                    <a:pt x="756938" y="294639"/>
                  </a:lnTo>
                  <a:lnTo>
                    <a:pt x="753576" y="290829"/>
                  </a:lnTo>
                  <a:lnTo>
                    <a:pt x="752083" y="288289"/>
                  </a:lnTo>
                  <a:lnTo>
                    <a:pt x="750382" y="285749"/>
                  </a:lnTo>
                  <a:lnTo>
                    <a:pt x="735349" y="262889"/>
                  </a:lnTo>
                  <a:lnTo>
                    <a:pt x="736453" y="262889"/>
                  </a:lnTo>
                  <a:lnTo>
                    <a:pt x="747357" y="276859"/>
                  </a:lnTo>
                  <a:lnTo>
                    <a:pt x="752615" y="284479"/>
                  </a:lnTo>
                  <a:lnTo>
                    <a:pt x="754394" y="287019"/>
                  </a:lnTo>
                  <a:lnTo>
                    <a:pt x="756029" y="289559"/>
                  </a:lnTo>
                  <a:lnTo>
                    <a:pt x="757976" y="292099"/>
                  </a:lnTo>
                  <a:lnTo>
                    <a:pt x="759924" y="293369"/>
                  </a:lnTo>
                  <a:lnTo>
                    <a:pt x="762299" y="294639"/>
                  </a:lnTo>
                  <a:lnTo>
                    <a:pt x="770231" y="294639"/>
                  </a:lnTo>
                  <a:lnTo>
                    <a:pt x="768946" y="295909"/>
                  </a:lnTo>
                  <a:lnTo>
                    <a:pt x="765363" y="297179"/>
                  </a:lnTo>
                  <a:close/>
                </a:path>
                <a:path w="1433829" h="1505584">
                  <a:moveTo>
                    <a:pt x="416414" y="355599"/>
                  </a:moveTo>
                  <a:lnTo>
                    <a:pt x="411196" y="344169"/>
                  </a:lnTo>
                  <a:lnTo>
                    <a:pt x="502223" y="303529"/>
                  </a:lnTo>
                  <a:lnTo>
                    <a:pt x="507442" y="314959"/>
                  </a:lnTo>
                  <a:lnTo>
                    <a:pt x="416414" y="355599"/>
                  </a:lnTo>
                  <a:close/>
                </a:path>
                <a:path w="1433829" h="1505584">
                  <a:moveTo>
                    <a:pt x="638077" y="585469"/>
                  </a:moveTo>
                  <a:lnTo>
                    <a:pt x="637753" y="585469"/>
                  </a:lnTo>
                  <a:lnTo>
                    <a:pt x="637701" y="584199"/>
                  </a:lnTo>
                  <a:lnTo>
                    <a:pt x="637986" y="584199"/>
                  </a:lnTo>
                  <a:lnTo>
                    <a:pt x="696261" y="579119"/>
                  </a:lnTo>
                  <a:lnTo>
                    <a:pt x="697521" y="579119"/>
                  </a:lnTo>
                  <a:lnTo>
                    <a:pt x="828987" y="568959"/>
                  </a:lnTo>
                  <a:lnTo>
                    <a:pt x="831310" y="568959"/>
                  </a:lnTo>
                  <a:lnTo>
                    <a:pt x="833582" y="567689"/>
                  </a:lnTo>
                  <a:lnTo>
                    <a:pt x="838139" y="566419"/>
                  </a:lnTo>
                  <a:lnTo>
                    <a:pt x="842332" y="563879"/>
                  </a:lnTo>
                  <a:lnTo>
                    <a:pt x="847005" y="558799"/>
                  </a:lnTo>
                  <a:lnTo>
                    <a:pt x="848316" y="557529"/>
                  </a:lnTo>
                  <a:lnTo>
                    <a:pt x="850290" y="552449"/>
                  </a:lnTo>
                  <a:lnTo>
                    <a:pt x="851237" y="549909"/>
                  </a:lnTo>
                  <a:lnTo>
                    <a:pt x="852211" y="548639"/>
                  </a:lnTo>
                  <a:lnTo>
                    <a:pt x="857988" y="534669"/>
                  </a:lnTo>
                  <a:lnTo>
                    <a:pt x="881186" y="478789"/>
                  </a:lnTo>
                  <a:lnTo>
                    <a:pt x="903761" y="422909"/>
                  </a:lnTo>
                  <a:lnTo>
                    <a:pt x="906501" y="415289"/>
                  </a:lnTo>
                  <a:lnTo>
                    <a:pt x="909197" y="408939"/>
                  </a:lnTo>
                  <a:lnTo>
                    <a:pt x="911830" y="401319"/>
                  </a:lnTo>
                  <a:lnTo>
                    <a:pt x="914380" y="394969"/>
                  </a:lnTo>
                  <a:lnTo>
                    <a:pt x="916728" y="387349"/>
                  </a:lnTo>
                  <a:lnTo>
                    <a:pt x="918823" y="379729"/>
                  </a:lnTo>
                  <a:lnTo>
                    <a:pt x="920689" y="373379"/>
                  </a:lnTo>
                  <a:lnTo>
                    <a:pt x="922351" y="365759"/>
                  </a:lnTo>
                  <a:lnTo>
                    <a:pt x="925060" y="350519"/>
                  </a:lnTo>
                  <a:lnTo>
                    <a:pt x="927044" y="336549"/>
                  </a:lnTo>
                  <a:lnTo>
                    <a:pt x="928288" y="321309"/>
                  </a:lnTo>
                  <a:lnTo>
                    <a:pt x="928790" y="306069"/>
                  </a:lnTo>
                  <a:lnTo>
                    <a:pt x="929153" y="304799"/>
                  </a:lnTo>
                  <a:lnTo>
                    <a:pt x="930036" y="304799"/>
                  </a:lnTo>
                  <a:lnTo>
                    <a:pt x="930387" y="306069"/>
                  </a:lnTo>
                  <a:lnTo>
                    <a:pt x="927325" y="351789"/>
                  </a:lnTo>
                  <a:lnTo>
                    <a:pt x="916964" y="394969"/>
                  </a:lnTo>
                  <a:lnTo>
                    <a:pt x="914435" y="402589"/>
                  </a:lnTo>
                  <a:lnTo>
                    <a:pt x="911829" y="410209"/>
                  </a:lnTo>
                  <a:lnTo>
                    <a:pt x="909165" y="416559"/>
                  </a:lnTo>
                  <a:lnTo>
                    <a:pt x="906461" y="424179"/>
                  </a:lnTo>
                  <a:lnTo>
                    <a:pt x="900152" y="439419"/>
                  </a:lnTo>
                  <a:lnTo>
                    <a:pt x="906033" y="439419"/>
                  </a:lnTo>
                  <a:lnTo>
                    <a:pt x="903281" y="440689"/>
                  </a:lnTo>
                  <a:lnTo>
                    <a:pt x="899724" y="440689"/>
                  </a:lnTo>
                  <a:lnTo>
                    <a:pt x="890271" y="464819"/>
                  </a:lnTo>
                  <a:lnTo>
                    <a:pt x="880686" y="487679"/>
                  </a:lnTo>
                  <a:lnTo>
                    <a:pt x="871004" y="511809"/>
                  </a:lnTo>
                  <a:lnTo>
                    <a:pt x="861259" y="535939"/>
                  </a:lnTo>
                  <a:lnTo>
                    <a:pt x="855417" y="549909"/>
                  </a:lnTo>
                  <a:lnTo>
                    <a:pt x="854405" y="551179"/>
                  </a:lnTo>
                  <a:lnTo>
                    <a:pt x="853522" y="553719"/>
                  </a:lnTo>
                  <a:lnTo>
                    <a:pt x="852406" y="556259"/>
                  </a:lnTo>
                  <a:lnTo>
                    <a:pt x="851250" y="558799"/>
                  </a:lnTo>
                  <a:lnTo>
                    <a:pt x="849757" y="561339"/>
                  </a:lnTo>
                  <a:lnTo>
                    <a:pt x="847953" y="562609"/>
                  </a:lnTo>
                  <a:lnTo>
                    <a:pt x="844383" y="567689"/>
                  </a:lnTo>
                  <a:lnTo>
                    <a:pt x="839593" y="570229"/>
                  </a:lnTo>
                  <a:lnTo>
                    <a:pt x="834413" y="571499"/>
                  </a:lnTo>
                  <a:lnTo>
                    <a:pt x="831842" y="571499"/>
                  </a:lnTo>
                  <a:lnTo>
                    <a:pt x="826663" y="572769"/>
                  </a:lnTo>
                  <a:lnTo>
                    <a:pt x="697780" y="581659"/>
                  </a:lnTo>
                  <a:lnTo>
                    <a:pt x="695833" y="581659"/>
                  </a:lnTo>
                  <a:lnTo>
                    <a:pt x="638077" y="585469"/>
                  </a:lnTo>
                  <a:close/>
                </a:path>
                <a:path w="1433829" h="1505584">
                  <a:moveTo>
                    <a:pt x="632274" y="445769"/>
                  </a:moveTo>
                  <a:lnTo>
                    <a:pt x="631950" y="445769"/>
                  </a:lnTo>
                  <a:lnTo>
                    <a:pt x="631911" y="444499"/>
                  </a:lnTo>
                  <a:lnTo>
                    <a:pt x="632482" y="444499"/>
                  </a:lnTo>
                  <a:lnTo>
                    <a:pt x="663715" y="441959"/>
                  </a:lnTo>
                  <a:lnTo>
                    <a:pt x="679075" y="439419"/>
                  </a:lnTo>
                  <a:lnTo>
                    <a:pt x="696261" y="438149"/>
                  </a:lnTo>
                  <a:lnTo>
                    <a:pt x="699935" y="436879"/>
                  </a:lnTo>
                  <a:lnTo>
                    <a:pt x="693016" y="414019"/>
                  </a:lnTo>
                  <a:lnTo>
                    <a:pt x="693613" y="408939"/>
                  </a:lnTo>
                  <a:lnTo>
                    <a:pt x="694846" y="401319"/>
                  </a:lnTo>
                  <a:lnTo>
                    <a:pt x="696420" y="393699"/>
                  </a:lnTo>
                  <a:lnTo>
                    <a:pt x="698213" y="386079"/>
                  </a:lnTo>
                  <a:lnTo>
                    <a:pt x="700104" y="379729"/>
                  </a:lnTo>
                  <a:lnTo>
                    <a:pt x="702170" y="372109"/>
                  </a:lnTo>
                  <a:lnTo>
                    <a:pt x="704291" y="364489"/>
                  </a:lnTo>
                  <a:lnTo>
                    <a:pt x="706479" y="356869"/>
                  </a:lnTo>
                  <a:lnTo>
                    <a:pt x="708750" y="349249"/>
                  </a:lnTo>
                  <a:lnTo>
                    <a:pt x="711100" y="342899"/>
                  </a:lnTo>
                  <a:lnTo>
                    <a:pt x="713511" y="335279"/>
                  </a:lnTo>
                  <a:lnTo>
                    <a:pt x="716005" y="327659"/>
                  </a:lnTo>
                  <a:lnTo>
                    <a:pt x="718733" y="320039"/>
                  </a:lnTo>
                  <a:lnTo>
                    <a:pt x="719810" y="320039"/>
                  </a:lnTo>
                  <a:lnTo>
                    <a:pt x="719979" y="321309"/>
                  </a:lnTo>
                  <a:lnTo>
                    <a:pt x="707504" y="365759"/>
                  </a:lnTo>
                  <a:lnTo>
                    <a:pt x="705480" y="372109"/>
                  </a:lnTo>
                  <a:lnTo>
                    <a:pt x="701583" y="387349"/>
                  </a:lnTo>
                  <a:lnTo>
                    <a:pt x="699745" y="394969"/>
                  </a:lnTo>
                  <a:lnTo>
                    <a:pt x="698100" y="402589"/>
                  </a:lnTo>
                  <a:lnTo>
                    <a:pt x="696729" y="410209"/>
                  </a:lnTo>
                  <a:lnTo>
                    <a:pt x="696002" y="414019"/>
                  </a:lnTo>
                  <a:lnTo>
                    <a:pt x="696183" y="419099"/>
                  </a:lnTo>
                  <a:lnTo>
                    <a:pt x="697702" y="429259"/>
                  </a:lnTo>
                  <a:lnTo>
                    <a:pt x="699260" y="433069"/>
                  </a:lnTo>
                  <a:lnTo>
                    <a:pt x="702025" y="436879"/>
                  </a:lnTo>
                  <a:lnTo>
                    <a:pt x="725631" y="436879"/>
                  </a:lnTo>
                  <a:lnTo>
                    <a:pt x="710195" y="438149"/>
                  </a:lnTo>
                  <a:lnTo>
                    <a:pt x="694729" y="440689"/>
                  </a:lnTo>
                  <a:lnTo>
                    <a:pt x="632274" y="445769"/>
                  </a:lnTo>
                  <a:close/>
                </a:path>
                <a:path w="1433829" h="1505584">
                  <a:moveTo>
                    <a:pt x="492630" y="340359"/>
                  </a:moveTo>
                  <a:lnTo>
                    <a:pt x="491007" y="340359"/>
                  </a:lnTo>
                  <a:lnTo>
                    <a:pt x="488177" y="339089"/>
                  </a:lnTo>
                  <a:lnTo>
                    <a:pt x="499978" y="323849"/>
                  </a:lnTo>
                  <a:lnTo>
                    <a:pt x="502808" y="325119"/>
                  </a:lnTo>
                  <a:lnTo>
                    <a:pt x="503002" y="327659"/>
                  </a:lnTo>
                  <a:lnTo>
                    <a:pt x="492630" y="340359"/>
                  </a:lnTo>
                  <a:close/>
                </a:path>
                <a:path w="1433829" h="1505584">
                  <a:moveTo>
                    <a:pt x="469068" y="361949"/>
                  </a:moveTo>
                  <a:lnTo>
                    <a:pt x="466796" y="356869"/>
                  </a:lnTo>
                  <a:lnTo>
                    <a:pt x="474546" y="353059"/>
                  </a:lnTo>
                  <a:lnTo>
                    <a:pt x="476818" y="358139"/>
                  </a:lnTo>
                  <a:lnTo>
                    <a:pt x="469068" y="361949"/>
                  </a:lnTo>
                  <a:close/>
                </a:path>
                <a:path w="1433829" h="1505584">
                  <a:moveTo>
                    <a:pt x="352518" y="516889"/>
                  </a:moveTo>
                  <a:lnTo>
                    <a:pt x="273862" y="516889"/>
                  </a:lnTo>
                  <a:lnTo>
                    <a:pt x="273862" y="358139"/>
                  </a:lnTo>
                  <a:lnTo>
                    <a:pt x="352518" y="358139"/>
                  </a:lnTo>
                  <a:lnTo>
                    <a:pt x="352518" y="406399"/>
                  </a:lnTo>
                  <a:lnTo>
                    <a:pt x="347637" y="406399"/>
                  </a:lnTo>
                  <a:lnTo>
                    <a:pt x="333460" y="408939"/>
                  </a:lnTo>
                  <a:lnTo>
                    <a:pt x="321497" y="416559"/>
                  </a:lnTo>
                  <a:lnTo>
                    <a:pt x="312676" y="426719"/>
                  </a:lnTo>
                  <a:lnTo>
                    <a:pt x="307926" y="439419"/>
                  </a:lnTo>
                  <a:lnTo>
                    <a:pt x="307511" y="440689"/>
                  </a:lnTo>
                  <a:lnTo>
                    <a:pt x="306031" y="444499"/>
                  </a:lnTo>
                  <a:lnTo>
                    <a:pt x="306407" y="447039"/>
                  </a:lnTo>
                  <a:lnTo>
                    <a:pt x="307472" y="449579"/>
                  </a:lnTo>
                  <a:lnTo>
                    <a:pt x="307952" y="457199"/>
                  </a:lnTo>
                  <a:lnTo>
                    <a:pt x="310470" y="463549"/>
                  </a:lnTo>
                  <a:lnTo>
                    <a:pt x="314508" y="469899"/>
                  </a:lnTo>
                  <a:lnTo>
                    <a:pt x="315066" y="473709"/>
                  </a:lnTo>
                  <a:lnTo>
                    <a:pt x="316195" y="478789"/>
                  </a:lnTo>
                  <a:lnTo>
                    <a:pt x="318311" y="482599"/>
                  </a:lnTo>
                  <a:lnTo>
                    <a:pt x="318532" y="482599"/>
                  </a:lnTo>
                  <a:lnTo>
                    <a:pt x="322193" y="485139"/>
                  </a:lnTo>
                  <a:lnTo>
                    <a:pt x="319506" y="485139"/>
                  </a:lnTo>
                  <a:lnTo>
                    <a:pt x="320518" y="487679"/>
                  </a:lnTo>
                  <a:lnTo>
                    <a:pt x="321674" y="490219"/>
                  </a:lnTo>
                  <a:lnTo>
                    <a:pt x="323063" y="491489"/>
                  </a:lnTo>
                  <a:lnTo>
                    <a:pt x="330088" y="500379"/>
                  </a:lnTo>
                  <a:lnTo>
                    <a:pt x="337094" y="506729"/>
                  </a:lnTo>
                  <a:lnTo>
                    <a:pt x="344449" y="511809"/>
                  </a:lnTo>
                  <a:lnTo>
                    <a:pt x="352518" y="516889"/>
                  </a:lnTo>
                  <a:close/>
                </a:path>
                <a:path w="1433829" h="1505584">
                  <a:moveTo>
                    <a:pt x="441157" y="391159"/>
                  </a:moveTo>
                  <a:lnTo>
                    <a:pt x="428604" y="389889"/>
                  </a:lnTo>
                  <a:lnTo>
                    <a:pt x="427540" y="388619"/>
                  </a:lnTo>
                  <a:lnTo>
                    <a:pt x="428124" y="379729"/>
                  </a:lnTo>
                  <a:lnTo>
                    <a:pt x="442975" y="380999"/>
                  </a:lnTo>
                  <a:lnTo>
                    <a:pt x="442391" y="389889"/>
                  </a:lnTo>
                  <a:lnTo>
                    <a:pt x="441157" y="391159"/>
                  </a:lnTo>
                  <a:close/>
                </a:path>
                <a:path w="1433829" h="1505584">
                  <a:moveTo>
                    <a:pt x="523773" y="425449"/>
                  </a:moveTo>
                  <a:lnTo>
                    <a:pt x="393709" y="425449"/>
                  </a:lnTo>
                  <a:lnTo>
                    <a:pt x="390568" y="424179"/>
                  </a:lnTo>
                  <a:lnTo>
                    <a:pt x="387816" y="424179"/>
                  </a:lnTo>
                  <a:lnTo>
                    <a:pt x="387335" y="422909"/>
                  </a:lnTo>
                  <a:lnTo>
                    <a:pt x="386985" y="422909"/>
                  </a:lnTo>
                  <a:lnTo>
                    <a:pt x="386985" y="415289"/>
                  </a:lnTo>
                  <a:lnTo>
                    <a:pt x="389062" y="412749"/>
                  </a:lnTo>
                  <a:lnTo>
                    <a:pt x="523773" y="412749"/>
                  </a:lnTo>
                  <a:lnTo>
                    <a:pt x="525850" y="415289"/>
                  </a:lnTo>
                  <a:lnTo>
                    <a:pt x="525850" y="424179"/>
                  </a:lnTo>
                  <a:lnTo>
                    <a:pt x="523773" y="425449"/>
                  </a:lnTo>
                  <a:close/>
                </a:path>
                <a:path w="1433829" h="1505584">
                  <a:moveTo>
                    <a:pt x="906033" y="439419"/>
                  </a:moveTo>
                  <a:lnTo>
                    <a:pt x="900152" y="439419"/>
                  </a:lnTo>
                  <a:lnTo>
                    <a:pt x="902541" y="438149"/>
                  </a:lnTo>
                  <a:lnTo>
                    <a:pt x="904865" y="436879"/>
                  </a:lnTo>
                  <a:lnTo>
                    <a:pt x="909291" y="434339"/>
                  </a:lnTo>
                  <a:lnTo>
                    <a:pt x="911446" y="431799"/>
                  </a:lnTo>
                  <a:lnTo>
                    <a:pt x="913420" y="430529"/>
                  </a:lnTo>
                  <a:lnTo>
                    <a:pt x="915432" y="427989"/>
                  </a:lnTo>
                  <a:lnTo>
                    <a:pt x="917275" y="426719"/>
                  </a:lnTo>
                  <a:lnTo>
                    <a:pt x="920767" y="421639"/>
                  </a:lnTo>
                  <a:lnTo>
                    <a:pt x="922325" y="420369"/>
                  </a:lnTo>
                  <a:lnTo>
                    <a:pt x="924104" y="416559"/>
                  </a:lnTo>
                  <a:lnTo>
                    <a:pt x="924610" y="416559"/>
                  </a:lnTo>
                  <a:lnTo>
                    <a:pt x="925298" y="417829"/>
                  </a:lnTo>
                  <a:lnTo>
                    <a:pt x="924506" y="421639"/>
                  </a:lnTo>
                  <a:lnTo>
                    <a:pt x="923182" y="424179"/>
                  </a:lnTo>
                  <a:lnTo>
                    <a:pt x="919975" y="429259"/>
                  </a:lnTo>
                  <a:lnTo>
                    <a:pt x="918015" y="430529"/>
                  </a:lnTo>
                  <a:lnTo>
                    <a:pt x="915847" y="433069"/>
                  </a:lnTo>
                  <a:lnTo>
                    <a:pt x="913653" y="434339"/>
                  </a:lnTo>
                  <a:lnTo>
                    <a:pt x="911252" y="436879"/>
                  </a:lnTo>
                  <a:lnTo>
                    <a:pt x="906033" y="439419"/>
                  </a:lnTo>
                  <a:close/>
                </a:path>
                <a:path w="1433829" h="1505584">
                  <a:moveTo>
                    <a:pt x="324036" y="434339"/>
                  </a:moveTo>
                  <a:lnTo>
                    <a:pt x="321427" y="434339"/>
                  </a:lnTo>
                  <a:lnTo>
                    <a:pt x="325822" y="427989"/>
                  </a:lnTo>
                  <a:lnTo>
                    <a:pt x="331894" y="422909"/>
                  </a:lnTo>
                  <a:lnTo>
                    <a:pt x="339285" y="419099"/>
                  </a:lnTo>
                  <a:lnTo>
                    <a:pt x="347637" y="417829"/>
                  </a:lnTo>
                  <a:lnTo>
                    <a:pt x="356546" y="419099"/>
                  </a:lnTo>
                  <a:lnTo>
                    <a:pt x="361732" y="421639"/>
                  </a:lnTo>
                  <a:lnTo>
                    <a:pt x="339134" y="421639"/>
                  </a:lnTo>
                  <a:lnTo>
                    <a:pt x="331618" y="425449"/>
                  </a:lnTo>
                  <a:lnTo>
                    <a:pt x="327022" y="431799"/>
                  </a:lnTo>
                  <a:lnTo>
                    <a:pt x="325490" y="433069"/>
                  </a:lnTo>
                  <a:lnTo>
                    <a:pt x="324504" y="433069"/>
                  </a:lnTo>
                  <a:lnTo>
                    <a:pt x="324036" y="434339"/>
                  </a:lnTo>
                  <a:close/>
                </a:path>
                <a:path w="1433829" h="1505584">
                  <a:moveTo>
                    <a:pt x="374743" y="436879"/>
                  </a:moveTo>
                  <a:lnTo>
                    <a:pt x="370641" y="435609"/>
                  </a:lnTo>
                  <a:lnTo>
                    <a:pt x="366789" y="430529"/>
                  </a:lnTo>
                  <a:lnTo>
                    <a:pt x="361461" y="425449"/>
                  </a:lnTo>
                  <a:lnTo>
                    <a:pt x="354972" y="422909"/>
                  </a:lnTo>
                  <a:lnTo>
                    <a:pt x="347637" y="421639"/>
                  </a:lnTo>
                  <a:lnTo>
                    <a:pt x="361732" y="421639"/>
                  </a:lnTo>
                  <a:lnTo>
                    <a:pt x="364325" y="422909"/>
                  </a:lnTo>
                  <a:lnTo>
                    <a:pt x="370537" y="429259"/>
                  </a:lnTo>
                  <a:lnTo>
                    <a:pt x="374743" y="436879"/>
                  </a:lnTo>
                  <a:close/>
                </a:path>
                <a:path w="1433829" h="1505584">
                  <a:moveTo>
                    <a:pt x="529732" y="441959"/>
                  </a:moveTo>
                  <a:lnTo>
                    <a:pt x="423931" y="441959"/>
                  </a:lnTo>
                  <a:lnTo>
                    <a:pt x="416977" y="436879"/>
                  </a:lnTo>
                  <a:lnTo>
                    <a:pt x="410092" y="433069"/>
                  </a:lnTo>
                  <a:lnTo>
                    <a:pt x="403441" y="427989"/>
                  </a:lnTo>
                  <a:lnTo>
                    <a:pt x="397188" y="425449"/>
                  </a:lnTo>
                  <a:lnTo>
                    <a:pt x="529732" y="425449"/>
                  </a:lnTo>
                  <a:lnTo>
                    <a:pt x="529732" y="441959"/>
                  </a:lnTo>
                  <a:close/>
                </a:path>
                <a:path w="1433829" h="1505584">
                  <a:moveTo>
                    <a:pt x="392125" y="459739"/>
                  </a:moveTo>
                  <a:lnTo>
                    <a:pt x="385946" y="457199"/>
                  </a:lnTo>
                  <a:lnTo>
                    <a:pt x="374535" y="454659"/>
                  </a:lnTo>
                  <a:lnTo>
                    <a:pt x="368836" y="452119"/>
                  </a:lnTo>
                  <a:lnTo>
                    <a:pt x="363189" y="450849"/>
                  </a:lnTo>
                  <a:lnTo>
                    <a:pt x="351895" y="445769"/>
                  </a:lnTo>
                  <a:lnTo>
                    <a:pt x="346235" y="444499"/>
                  </a:lnTo>
                  <a:lnTo>
                    <a:pt x="335045" y="440689"/>
                  </a:lnTo>
                  <a:lnTo>
                    <a:pt x="329463" y="438149"/>
                  </a:lnTo>
                  <a:lnTo>
                    <a:pt x="323608" y="435609"/>
                  </a:lnTo>
                  <a:lnTo>
                    <a:pt x="323452" y="435609"/>
                  </a:lnTo>
                  <a:lnTo>
                    <a:pt x="323738" y="434339"/>
                  </a:lnTo>
                  <a:lnTo>
                    <a:pt x="324088" y="434339"/>
                  </a:lnTo>
                  <a:lnTo>
                    <a:pt x="330203" y="435609"/>
                  </a:lnTo>
                  <a:lnTo>
                    <a:pt x="335915" y="438149"/>
                  </a:lnTo>
                  <a:lnTo>
                    <a:pt x="347339" y="440689"/>
                  </a:lnTo>
                  <a:lnTo>
                    <a:pt x="352986" y="443229"/>
                  </a:lnTo>
                  <a:lnTo>
                    <a:pt x="358672" y="444499"/>
                  </a:lnTo>
                  <a:lnTo>
                    <a:pt x="369953" y="449579"/>
                  </a:lnTo>
                  <a:lnTo>
                    <a:pt x="381169" y="453389"/>
                  </a:lnTo>
                  <a:lnTo>
                    <a:pt x="386751" y="454659"/>
                  </a:lnTo>
                  <a:lnTo>
                    <a:pt x="392671" y="457199"/>
                  </a:lnTo>
                  <a:lnTo>
                    <a:pt x="392865" y="458469"/>
                  </a:lnTo>
                  <a:lnTo>
                    <a:pt x="392528" y="458469"/>
                  </a:lnTo>
                  <a:lnTo>
                    <a:pt x="392125" y="459739"/>
                  </a:lnTo>
                  <a:close/>
                </a:path>
                <a:path w="1433829" h="1505584">
                  <a:moveTo>
                    <a:pt x="387855" y="438149"/>
                  </a:moveTo>
                  <a:lnTo>
                    <a:pt x="375652" y="438149"/>
                  </a:lnTo>
                  <a:lnTo>
                    <a:pt x="379897" y="436879"/>
                  </a:lnTo>
                  <a:lnTo>
                    <a:pt x="383895" y="436879"/>
                  </a:lnTo>
                  <a:lnTo>
                    <a:pt x="387855" y="438149"/>
                  </a:lnTo>
                  <a:close/>
                </a:path>
                <a:path w="1433829" h="1505584">
                  <a:moveTo>
                    <a:pt x="399577" y="440689"/>
                  </a:moveTo>
                  <a:lnTo>
                    <a:pt x="383687" y="440689"/>
                  </a:lnTo>
                  <a:lnTo>
                    <a:pt x="379871" y="439419"/>
                  </a:lnTo>
                  <a:lnTo>
                    <a:pt x="375353" y="439419"/>
                  </a:lnTo>
                  <a:lnTo>
                    <a:pt x="375405" y="438149"/>
                  </a:lnTo>
                  <a:lnTo>
                    <a:pt x="391827" y="438149"/>
                  </a:lnTo>
                  <a:lnTo>
                    <a:pt x="399577" y="440689"/>
                  </a:lnTo>
                  <a:close/>
                </a:path>
                <a:path w="1433829" h="1505584">
                  <a:moveTo>
                    <a:pt x="420283" y="453389"/>
                  </a:moveTo>
                  <a:lnTo>
                    <a:pt x="419867" y="453389"/>
                  </a:lnTo>
                  <a:lnTo>
                    <a:pt x="416155" y="450849"/>
                  </a:lnTo>
                  <a:lnTo>
                    <a:pt x="412753" y="449579"/>
                  </a:lnTo>
                  <a:lnTo>
                    <a:pt x="405756" y="445769"/>
                  </a:lnTo>
                  <a:lnTo>
                    <a:pt x="394917" y="441959"/>
                  </a:lnTo>
                  <a:lnTo>
                    <a:pt x="391204" y="441959"/>
                  </a:lnTo>
                  <a:lnTo>
                    <a:pt x="387452" y="440689"/>
                  </a:lnTo>
                  <a:lnTo>
                    <a:pt x="403407" y="440689"/>
                  </a:lnTo>
                  <a:lnTo>
                    <a:pt x="407132" y="443229"/>
                  </a:lnTo>
                  <a:lnTo>
                    <a:pt x="414142" y="447039"/>
                  </a:lnTo>
                  <a:lnTo>
                    <a:pt x="417492" y="448309"/>
                  </a:lnTo>
                  <a:lnTo>
                    <a:pt x="420802" y="452119"/>
                  </a:lnTo>
                  <a:lnTo>
                    <a:pt x="420283" y="453389"/>
                  </a:lnTo>
                  <a:close/>
                </a:path>
                <a:path w="1433829" h="1505584">
                  <a:moveTo>
                    <a:pt x="366422" y="482599"/>
                  </a:moveTo>
                  <a:lnTo>
                    <a:pt x="365656" y="482599"/>
                  </a:lnTo>
                  <a:lnTo>
                    <a:pt x="360515" y="481329"/>
                  </a:lnTo>
                  <a:lnTo>
                    <a:pt x="355855" y="480059"/>
                  </a:lnTo>
                  <a:lnTo>
                    <a:pt x="346663" y="476249"/>
                  </a:lnTo>
                  <a:lnTo>
                    <a:pt x="342185" y="474979"/>
                  </a:lnTo>
                  <a:lnTo>
                    <a:pt x="337732" y="472439"/>
                  </a:lnTo>
                  <a:lnTo>
                    <a:pt x="329008" y="467359"/>
                  </a:lnTo>
                  <a:lnTo>
                    <a:pt x="321180" y="462279"/>
                  </a:lnTo>
                  <a:lnTo>
                    <a:pt x="317636" y="459739"/>
                  </a:lnTo>
                  <a:lnTo>
                    <a:pt x="313703" y="457199"/>
                  </a:lnTo>
                  <a:lnTo>
                    <a:pt x="313158" y="457199"/>
                  </a:lnTo>
                  <a:lnTo>
                    <a:pt x="312340" y="455929"/>
                  </a:lnTo>
                  <a:lnTo>
                    <a:pt x="312729" y="455929"/>
                  </a:lnTo>
                  <a:lnTo>
                    <a:pt x="313093" y="454659"/>
                  </a:lnTo>
                  <a:lnTo>
                    <a:pt x="326308" y="462279"/>
                  </a:lnTo>
                  <a:lnTo>
                    <a:pt x="334928" y="467359"/>
                  </a:lnTo>
                  <a:lnTo>
                    <a:pt x="339329" y="468629"/>
                  </a:lnTo>
                  <a:lnTo>
                    <a:pt x="343665" y="471169"/>
                  </a:lnTo>
                  <a:lnTo>
                    <a:pt x="348091" y="473709"/>
                  </a:lnTo>
                  <a:lnTo>
                    <a:pt x="352505" y="474979"/>
                  </a:lnTo>
                  <a:lnTo>
                    <a:pt x="366240" y="481329"/>
                  </a:lnTo>
                  <a:lnTo>
                    <a:pt x="366422" y="482599"/>
                  </a:lnTo>
                  <a:close/>
                </a:path>
                <a:path w="1433829" h="1505584">
                  <a:moveTo>
                    <a:pt x="475247" y="565149"/>
                  </a:moveTo>
                  <a:lnTo>
                    <a:pt x="473755" y="565149"/>
                  </a:lnTo>
                  <a:lnTo>
                    <a:pt x="471208" y="558799"/>
                  </a:lnTo>
                  <a:lnTo>
                    <a:pt x="463425" y="519429"/>
                  </a:lnTo>
                  <a:lnTo>
                    <a:pt x="463266" y="510539"/>
                  </a:lnTo>
                  <a:lnTo>
                    <a:pt x="463365" y="506729"/>
                  </a:lnTo>
                  <a:lnTo>
                    <a:pt x="470598" y="467359"/>
                  </a:lnTo>
                  <a:lnTo>
                    <a:pt x="473261" y="461009"/>
                  </a:lnTo>
                  <a:lnTo>
                    <a:pt x="474495" y="461009"/>
                  </a:lnTo>
                  <a:lnTo>
                    <a:pt x="472625" y="467359"/>
                  </a:lnTo>
                  <a:lnTo>
                    <a:pt x="471059" y="473709"/>
                  </a:lnTo>
                  <a:lnTo>
                    <a:pt x="466796" y="506729"/>
                  </a:lnTo>
                  <a:lnTo>
                    <a:pt x="466896" y="519429"/>
                  </a:lnTo>
                  <a:lnTo>
                    <a:pt x="473264" y="557529"/>
                  </a:lnTo>
                  <a:lnTo>
                    <a:pt x="475105" y="563879"/>
                  </a:lnTo>
                  <a:lnTo>
                    <a:pt x="475247" y="565149"/>
                  </a:lnTo>
                  <a:close/>
                </a:path>
                <a:path w="1433829" h="1505584">
                  <a:moveTo>
                    <a:pt x="375846" y="513079"/>
                  </a:moveTo>
                  <a:lnTo>
                    <a:pt x="375444" y="513079"/>
                  </a:lnTo>
                  <a:lnTo>
                    <a:pt x="369797" y="511809"/>
                  </a:lnTo>
                  <a:lnTo>
                    <a:pt x="326827" y="491489"/>
                  </a:lnTo>
                  <a:lnTo>
                    <a:pt x="319506" y="485139"/>
                  </a:lnTo>
                  <a:lnTo>
                    <a:pt x="322193" y="485139"/>
                  </a:lnTo>
                  <a:lnTo>
                    <a:pt x="327684" y="488949"/>
                  </a:lnTo>
                  <a:lnTo>
                    <a:pt x="341523" y="496569"/>
                  </a:lnTo>
                  <a:lnTo>
                    <a:pt x="351012" y="501649"/>
                  </a:lnTo>
                  <a:lnTo>
                    <a:pt x="355855" y="502919"/>
                  </a:lnTo>
                  <a:lnTo>
                    <a:pt x="365591" y="507999"/>
                  </a:lnTo>
                  <a:lnTo>
                    <a:pt x="375937" y="511809"/>
                  </a:lnTo>
                  <a:lnTo>
                    <a:pt x="376145" y="511809"/>
                  </a:lnTo>
                  <a:lnTo>
                    <a:pt x="375846" y="513079"/>
                  </a:lnTo>
                  <a:close/>
                </a:path>
                <a:path w="1433829" h="1505584">
                  <a:moveTo>
                    <a:pt x="493383" y="577849"/>
                  </a:moveTo>
                  <a:lnTo>
                    <a:pt x="224492" y="577849"/>
                  </a:lnTo>
                  <a:lnTo>
                    <a:pt x="224492" y="516889"/>
                  </a:lnTo>
                  <a:lnTo>
                    <a:pt x="352635" y="516889"/>
                  </a:lnTo>
                  <a:lnTo>
                    <a:pt x="355517" y="518159"/>
                  </a:lnTo>
                  <a:lnTo>
                    <a:pt x="358581" y="519429"/>
                  </a:lnTo>
                  <a:lnTo>
                    <a:pt x="361904" y="521969"/>
                  </a:lnTo>
                  <a:lnTo>
                    <a:pt x="378420" y="529589"/>
                  </a:lnTo>
                  <a:lnTo>
                    <a:pt x="400854" y="535939"/>
                  </a:lnTo>
                  <a:lnTo>
                    <a:pt x="425691" y="541019"/>
                  </a:lnTo>
                  <a:lnTo>
                    <a:pt x="449719" y="541019"/>
                  </a:lnTo>
                  <a:lnTo>
                    <a:pt x="451181" y="547369"/>
                  </a:lnTo>
                  <a:lnTo>
                    <a:pt x="453391" y="553719"/>
                  </a:lnTo>
                  <a:lnTo>
                    <a:pt x="456096" y="561339"/>
                  </a:lnTo>
                  <a:lnTo>
                    <a:pt x="459332" y="568959"/>
                  </a:lnTo>
                  <a:lnTo>
                    <a:pt x="493383" y="571499"/>
                  </a:lnTo>
                  <a:lnTo>
                    <a:pt x="493383" y="577849"/>
                  </a:lnTo>
                  <a:close/>
                </a:path>
                <a:path w="1433829" h="1505584">
                  <a:moveTo>
                    <a:pt x="449719" y="541019"/>
                  </a:moveTo>
                  <a:lnTo>
                    <a:pt x="425691" y="541019"/>
                  </a:lnTo>
                  <a:lnTo>
                    <a:pt x="449427" y="539749"/>
                  </a:lnTo>
                  <a:lnTo>
                    <a:pt x="449719" y="541019"/>
                  </a:lnTo>
                  <a:close/>
                </a:path>
                <a:path w="1433829" h="1505584">
                  <a:moveTo>
                    <a:pt x="695106" y="628649"/>
                  </a:moveTo>
                  <a:lnTo>
                    <a:pt x="694405" y="628649"/>
                  </a:lnTo>
                  <a:lnTo>
                    <a:pt x="694171" y="627379"/>
                  </a:lnTo>
                  <a:lnTo>
                    <a:pt x="693886" y="623569"/>
                  </a:lnTo>
                  <a:lnTo>
                    <a:pt x="693821" y="610869"/>
                  </a:lnTo>
                  <a:lnTo>
                    <a:pt x="694093" y="603249"/>
                  </a:lnTo>
                  <a:lnTo>
                    <a:pt x="694470" y="595629"/>
                  </a:lnTo>
                  <a:lnTo>
                    <a:pt x="695080" y="588009"/>
                  </a:lnTo>
                  <a:lnTo>
                    <a:pt x="695405" y="585469"/>
                  </a:lnTo>
                  <a:lnTo>
                    <a:pt x="695833" y="581659"/>
                  </a:lnTo>
                  <a:lnTo>
                    <a:pt x="697780" y="581659"/>
                  </a:lnTo>
                  <a:lnTo>
                    <a:pt x="697875" y="584199"/>
                  </a:lnTo>
                  <a:lnTo>
                    <a:pt x="697962" y="595629"/>
                  </a:lnTo>
                  <a:lnTo>
                    <a:pt x="697637" y="603249"/>
                  </a:lnTo>
                  <a:lnTo>
                    <a:pt x="697222" y="612139"/>
                  </a:lnTo>
                  <a:lnTo>
                    <a:pt x="696846" y="615949"/>
                  </a:lnTo>
                  <a:lnTo>
                    <a:pt x="696495" y="619759"/>
                  </a:lnTo>
                  <a:lnTo>
                    <a:pt x="696106" y="623569"/>
                  </a:lnTo>
                  <a:lnTo>
                    <a:pt x="695456" y="627379"/>
                  </a:lnTo>
                  <a:lnTo>
                    <a:pt x="695106" y="628649"/>
                  </a:lnTo>
                  <a:close/>
                </a:path>
                <a:path w="1433829" h="1505584">
                  <a:moveTo>
                    <a:pt x="638324" y="629919"/>
                  </a:moveTo>
                  <a:lnTo>
                    <a:pt x="132413" y="629919"/>
                  </a:lnTo>
                  <a:lnTo>
                    <a:pt x="131608" y="628649"/>
                  </a:lnTo>
                  <a:lnTo>
                    <a:pt x="131608" y="626109"/>
                  </a:lnTo>
                  <a:lnTo>
                    <a:pt x="639129" y="626109"/>
                  </a:lnTo>
                  <a:lnTo>
                    <a:pt x="639129" y="628649"/>
                  </a:lnTo>
                  <a:lnTo>
                    <a:pt x="638324" y="629919"/>
                  </a:lnTo>
                  <a:close/>
                </a:path>
                <a:path w="1433829" h="1505584">
                  <a:moveTo>
                    <a:pt x="755484" y="1349960"/>
                  </a:moveTo>
                  <a:lnTo>
                    <a:pt x="734045" y="1313201"/>
                  </a:lnTo>
                  <a:lnTo>
                    <a:pt x="700065" y="1252502"/>
                  </a:lnTo>
                  <a:lnTo>
                    <a:pt x="673297" y="1203617"/>
                  </a:lnTo>
                  <a:lnTo>
                    <a:pt x="653533" y="1166794"/>
                  </a:lnTo>
                  <a:lnTo>
                    <a:pt x="646814" y="1154084"/>
                  </a:lnTo>
                  <a:lnTo>
                    <a:pt x="646970" y="1153592"/>
                  </a:lnTo>
                  <a:lnTo>
                    <a:pt x="647749" y="1153190"/>
                  </a:lnTo>
                  <a:lnTo>
                    <a:pt x="648229" y="1153320"/>
                  </a:lnTo>
                  <a:lnTo>
                    <a:pt x="669210" y="1189966"/>
                  </a:lnTo>
                  <a:lnTo>
                    <a:pt x="703168" y="1250792"/>
                  </a:lnTo>
                  <a:lnTo>
                    <a:pt x="729871" y="1299702"/>
                  </a:lnTo>
                  <a:lnTo>
                    <a:pt x="749593" y="1336556"/>
                  </a:lnTo>
                  <a:lnTo>
                    <a:pt x="756250" y="1349170"/>
                  </a:lnTo>
                  <a:lnTo>
                    <a:pt x="756133" y="1349520"/>
                  </a:lnTo>
                  <a:lnTo>
                    <a:pt x="755709" y="1349844"/>
                  </a:lnTo>
                  <a:lnTo>
                    <a:pt x="755484" y="1349960"/>
                  </a:lnTo>
                  <a:close/>
                </a:path>
                <a:path w="1433829" h="1505584">
                  <a:moveTo>
                    <a:pt x="950833" y="717982"/>
                  </a:moveTo>
                  <a:lnTo>
                    <a:pt x="950431" y="717982"/>
                  </a:lnTo>
                  <a:lnTo>
                    <a:pt x="940319" y="717487"/>
                  </a:lnTo>
                  <a:lnTo>
                    <a:pt x="900379" y="711052"/>
                  </a:lnTo>
                  <a:lnTo>
                    <a:pt x="861864" y="698654"/>
                  </a:lnTo>
                  <a:lnTo>
                    <a:pt x="825088" y="681901"/>
                  </a:lnTo>
                  <a:lnTo>
                    <a:pt x="798518" y="666001"/>
                  </a:lnTo>
                  <a:lnTo>
                    <a:pt x="798934" y="665379"/>
                  </a:lnTo>
                  <a:lnTo>
                    <a:pt x="799323" y="665288"/>
                  </a:lnTo>
                  <a:lnTo>
                    <a:pt x="805425" y="668839"/>
                  </a:lnTo>
                  <a:lnTo>
                    <a:pt x="811344" y="672013"/>
                  </a:lnTo>
                  <a:lnTo>
                    <a:pt x="817329" y="674993"/>
                  </a:lnTo>
                  <a:lnTo>
                    <a:pt x="823288" y="678064"/>
                  </a:lnTo>
                  <a:lnTo>
                    <a:pt x="829311" y="680966"/>
                  </a:lnTo>
                  <a:lnTo>
                    <a:pt x="872514" y="698923"/>
                  </a:lnTo>
                  <a:lnTo>
                    <a:pt x="910914" y="710286"/>
                  </a:lnTo>
                  <a:lnTo>
                    <a:pt x="927284" y="713448"/>
                  </a:lnTo>
                  <a:lnTo>
                    <a:pt x="930581" y="714018"/>
                  </a:lnTo>
                  <a:lnTo>
                    <a:pt x="937150" y="715313"/>
                  </a:lnTo>
                  <a:lnTo>
                    <a:pt x="943823" y="715624"/>
                  </a:lnTo>
                  <a:lnTo>
                    <a:pt x="950976" y="716428"/>
                  </a:lnTo>
                  <a:lnTo>
                    <a:pt x="951097" y="716578"/>
                  </a:lnTo>
                  <a:lnTo>
                    <a:pt x="951102" y="717762"/>
                  </a:lnTo>
                  <a:lnTo>
                    <a:pt x="950833" y="717982"/>
                  </a:lnTo>
                  <a:close/>
                </a:path>
                <a:path w="1433829" h="1505584">
                  <a:moveTo>
                    <a:pt x="879031" y="892713"/>
                  </a:moveTo>
                  <a:lnTo>
                    <a:pt x="870840" y="891755"/>
                  </a:lnTo>
                  <a:lnTo>
                    <a:pt x="862596" y="890874"/>
                  </a:lnTo>
                  <a:lnTo>
                    <a:pt x="854677" y="888308"/>
                  </a:lnTo>
                  <a:lnTo>
                    <a:pt x="813687" y="871048"/>
                  </a:lnTo>
                  <a:lnTo>
                    <a:pt x="770481" y="849126"/>
                  </a:lnTo>
                  <a:lnTo>
                    <a:pt x="759015" y="842313"/>
                  </a:lnTo>
                  <a:lnTo>
                    <a:pt x="770313" y="810069"/>
                  </a:lnTo>
                  <a:lnTo>
                    <a:pt x="774063" y="799422"/>
                  </a:lnTo>
                  <a:lnTo>
                    <a:pt x="779137" y="785214"/>
                  </a:lnTo>
                  <a:lnTo>
                    <a:pt x="798544" y="762734"/>
                  </a:lnTo>
                  <a:lnTo>
                    <a:pt x="798435" y="760661"/>
                  </a:lnTo>
                  <a:lnTo>
                    <a:pt x="798363" y="758135"/>
                  </a:lnTo>
                  <a:lnTo>
                    <a:pt x="797868" y="752874"/>
                  </a:lnTo>
                  <a:lnTo>
                    <a:pt x="796376" y="735746"/>
                  </a:lnTo>
                  <a:lnTo>
                    <a:pt x="795390" y="722258"/>
                  </a:lnTo>
                  <a:lnTo>
                    <a:pt x="794963" y="715313"/>
                  </a:lnTo>
                  <a:lnTo>
                    <a:pt x="794841" y="708265"/>
                  </a:lnTo>
                  <a:lnTo>
                    <a:pt x="795052" y="708045"/>
                  </a:lnTo>
                  <a:lnTo>
                    <a:pt x="795429" y="708032"/>
                  </a:lnTo>
                  <a:lnTo>
                    <a:pt x="795782" y="708045"/>
                  </a:lnTo>
                  <a:lnTo>
                    <a:pt x="799427" y="730939"/>
                  </a:lnTo>
                  <a:lnTo>
                    <a:pt x="799928" y="735746"/>
                  </a:lnTo>
                  <a:lnTo>
                    <a:pt x="800219" y="739957"/>
                  </a:lnTo>
                  <a:lnTo>
                    <a:pt x="800583" y="744469"/>
                  </a:lnTo>
                  <a:lnTo>
                    <a:pt x="800699" y="749000"/>
                  </a:lnTo>
                  <a:lnTo>
                    <a:pt x="800777" y="756748"/>
                  </a:lnTo>
                  <a:lnTo>
                    <a:pt x="800336" y="760661"/>
                  </a:lnTo>
                  <a:lnTo>
                    <a:pt x="802281" y="760661"/>
                  </a:lnTo>
                  <a:lnTo>
                    <a:pt x="780993" y="786211"/>
                  </a:lnTo>
                  <a:lnTo>
                    <a:pt x="776142" y="800632"/>
                  </a:lnTo>
                  <a:lnTo>
                    <a:pt x="762157" y="841484"/>
                  </a:lnTo>
                  <a:lnTo>
                    <a:pt x="804114" y="863056"/>
                  </a:lnTo>
                  <a:lnTo>
                    <a:pt x="848290" y="882309"/>
                  </a:lnTo>
                  <a:lnTo>
                    <a:pt x="879083" y="889086"/>
                  </a:lnTo>
                  <a:lnTo>
                    <a:pt x="909246" y="889086"/>
                  </a:lnTo>
                  <a:lnTo>
                    <a:pt x="907450" y="889500"/>
                  </a:lnTo>
                  <a:lnTo>
                    <a:pt x="895375" y="891444"/>
                  </a:lnTo>
                  <a:lnTo>
                    <a:pt x="887274" y="892364"/>
                  </a:lnTo>
                  <a:lnTo>
                    <a:pt x="879031" y="892713"/>
                  </a:lnTo>
                  <a:close/>
                </a:path>
                <a:path w="1433829" h="1505584">
                  <a:moveTo>
                    <a:pt x="909246" y="889086"/>
                  </a:moveTo>
                  <a:lnTo>
                    <a:pt x="879083" y="889086"/>
                  </a:lnTo>
                  <a:lnTo>
                    <a:pt x="887054" y="888904"/>
                  </a:lnTo>
                  <a:lnTo>
                    <a:pt x="894973" y="888023"/>
                  </a:lnTo>
                  <a:lnTo>
                    <a:pt x="906512" y="886245"/>
                  </a:lnTo>
                  <a:lnTo>
                    <a:pt x="917939" y="883697"/>
                  </a:lnTo>
                  <a:lnTo>
                    <a:pt x="929193" y="880453"/>
                  </a:lnTo>
                  <a:lnTo>
                    <a:pt x="940214" y="876583"/>
                  </a:lnTo>
                  <a:lnTo>
                    <a:pt x="939382" y="867236"/>
                  </a:lnTo>
                  <a:lnTo>
                    <a:pt x="938658" y="857838"/>
                  </a:lnTo>
                  <a:lnTo>
                    <a:pt x="938093" y="849126"/>
                  </a:lnTo>
                  <a:lnTo>
                    <a:pt x="937561" y="839035"/>
                  </a:lnTo>
                  <a:lnTo>
                    <a:pt x="937251" y="829480"/>
                  </a:lnTo>
                  <a:lnTo>
                    <a:pt x="937211" y="813872"/>
                  </a:lnTo>
                  <a:lnTo>
                    <a:pt x="937283" y="810069"/>
                  </a:lnTo>
                  <a:lnTo>
                    <a:pt x="942239" y="784579"/>
                  </a:lnTo>
                  <a:lnTo>
                    <a:pt x="942667" y="783024"/>
                  </a:lnTo>
                  <a:lnTo>
                    <a:pt x="952115" y="744137"/>
                  </a:lnTo>
                  <a:lnTo>
                    <a:pt x="955416" y="724668"/>
                  </a:lnTo>
                  <a:lnTo>
                    <a:pt x="955818" y="724357"/>
                  </a:lnTo>
                  <a:lnTo>
                    <a:pt x="956688" y="724487"/>
                  </a:lnTo>
                  <a:lnTo>
                    <a:pt x="956999" y="724901"/>
                  </a:lnTo>
                  <a:lnTo>
                    <a:pt x="955428" y="735746"/>
                  </a:lnTo>
                  <a:lnTo>
                    <a:pt x="947704" y="776144"/>
                  </a:lnTo>
                  <a:lnTo>
                    <a:pt x="945147" y="783905"/>
                  </a:lnTo>
                  <a:lnTo>
                    <a:pt x="944719" y="785473"/>
                  </a:lnTo>
                  <a:lnTo>
                    <a:pt x="939941" y="819783"/>
                  </a:lnTo>
                  <a:lnTo>
                    <a:pt x="940146" y="829480"/>
                  </a:lnTo>
                  <a:lnTo>
                    <a:pt x="942589" y="868236"/>
                  </a:lnTo>
                  <a:lnTo>
                    <a:pt x="943550" y="878215"/>
                  </a:lnTo>
                  <a:lnTo>
                    <a:pt x="943135" y="878850"/>
                  </a:lnTo>
                  <a:lnTo>
                    <a:pt x="942512" y="879109"/>
                  </a:lnTo>
                  <a:lnTo>
                    <a:pt x="931021" y="883276"/>
                  </a:lnTo>
                  <a:lnTo>
                    <a:pt x="919333" y="886758"/>
                  </a:lnTo>
                  <a:lnTo>
                    <a:pt x="909246" y="889086"/>
                  </a:lnTo>
                  <a:close/>
                </a:path>
                <a:path w="1433829" h="1505584">
                  <a:moveTo>
                    <a:pt x="802281" y="760661"/>
                  </a:moveTo>
                  <a:lnTo>
                    <a:pt x="800336" y="760661"/>
                  </a:lnTo>
                  <a:lnTo>
                    <a:pt x="805412" y="754792"/>
                  </a:lnTo>
                  <a:lnTo>
                    <a:pt x="805840" y="754766"/>
                  </a:lnTo>
                  <a:lnTo>
                    <a:pt x="806398" y="755245"/>
                  </a:lnTo>
                  <a:lnTo>
                    <a:pt x="806437" y="755673"/>
                  </a:lnTo>
                  <a:lnTo>
                    <a:pt x="802281" y="760661"/>
                  </a:lnTo>
                  <a:close/>
                </a:path>
                <a:path w="1433829" h="1505584">
                  <a:moveTo>
                    <a:pt x="1213700" y="1049422"/>
                  </a:moveTo>
                  <a:lnTo>
                    <a:pt x="1055673" y="1049422"/>
                  </a:lnTo>
                  <a:lnTo>
                    <a:pt x="1067058" y="1029884"/>
                  </a:lnTo>
                  <a:lnTo>
                    <a:pt x="1073173" y="1019207"/>
                  </a:lnTo>
                  <a:lnTo>
                    <a:pt x="1093931" y="980999"/>
                  </a:lnTo>
                  <a:lnTo>
                    <a:pt x="1104597" y="943348"/>
                  </a:lnTo>
                  <a:lnTo>
                    <a:pt x="1105419" y="930546"/>
                  </a:lnTo>
                  <a:lnTo>
                    <a:pt x="1213700" y="930546"/>
                  </a:lnTo>
                  <a:lnTo>
                    <a:pt x="1222565" y="932332"/>
                  </a:lnTo>
                  <a:lnTo>
                    <a:pt x="1229802" y="937200"/>
                  </a:lnTo>
                  <a:lnTo>
                    <a:pt x="1234681" y="944419"/>
                  </a:lnTo>
                  <a:lnTo>
                    <a:pt x="1236470" y="953259"/>
                  </a:lnTo>
                  <a:lnTo>
                    <a:pt x="1236470" y="1026696"/>
                  </a:lnTo>
                  <a:lnTo>
                    <a:pt x="1234681" y="1035544"/>
                  </a:lnTo>
                  <a:lnTo>
                    <a:pt x="1229802" y="1042767"/>
                  </a:lnTo>
                  <a:lnTo>
                    <a:pt x="1222565" y="1047637"/>
                  </a:lnTo>
                  <a:lnTo>
                    <a:pt x="1213700" y="1049422"/>
                  </a:lnTo>
                  <a:close/>
                </a:path>
                <a:path w="1433829" h="1505584">
                  <a:moveTo>
                    <a:pt x="1193409" y="1495151"/>
                  </a:moveTo>
                  <a:lnTo>
                    <a:pt x="1184963" y="1493447"/>
                  </a:lnTo>
                  <a:lnTo>
                    <a:pt x="1178063" y="1488804"/>
                  </a:lnTo>
                  <a:lnTo>
                    <a:pt x="1173411" y="1481917"/>
                  </a:lnTo>
                  <a:lnTo>
                    <a:pt x="1171704" y="1473487"/>
                  </a:lnTo>
                  <a:lnTo>
                    <a:pt x="1171704" y="1456035"/>
                  </a:lnTo>
                  <a:lnTo>
                    <a:pt x="967579" y="1456035"/>
                  </a:lnTo>
                  <a:lnTo>
                    <a:pt x="959544" y="1422465"/>
                  </a:lnTo>
                  <a:lnTo>
                    <a:pt x="1196006" y="1422465"/>
                  </a:lnTo>
                  <a:lnTo>
                    <a:pt x="1203301" y="1423910"/>
                  </a:lnTo>
                  <a:lnTo>
                    <a:pt x="1209286" y="1427860"/>
                  </a:lnTo>
                  <a:lnTo>
                    <a:pt x="1213392" y="1433730"/>
                  </a:lnTo>
                  <a:lnTo>
                    <a:pt x="1215050" y="1440941"/>
                  </a:lnTo>
                  <a:lnTo>
                    <a:pt x="1215102" y="1459404"/>
                  </a:lnTo>
                  <a:lnTo>
                    <a:pt x="1185426" y="1459404"/>
                  </a:lnTo>
                  <a:lnTo>
                    <a:pt x="1179052" y="1465765"/>
                  </a:lnTo>
                  <a:lnTo>
                    <a:pt x="1179052" y="1481443"/>
                  </a:lnTo>
                  <a:lnTo>
                    <a:pt x="1185426" y="1487817"/>
                  </a:lnTo>
                  <a:lnTo>
                    <a:pt x="1209415" y="1487817"/>
                  </a:lnTo>
                  <a:lnTo>
                    <a:pt x="1208749" y="1488804"/>
                  </a:lnTo>
                  <a:lnTo>
                    <a:pt x="1201854" y="1493447"/>
                  </a:lnTo>
                  <a:lnTo>
                    <a:pt x="1193409" y="1495151"/>
                  </a:lnTo>
                  <a:close/>
                </a:path>
                <a:path w="1433829" h="1505584">
                  <a:moveTo>
                    <a:pt x="1013509" y="1489346"/>
                  </a:moveTo>
                  <a:lnTo>
                    <a:pt x="1006395" y="1489346"/>
                  </a:lnTo>
                  <a:lnTo>
                    <a:pt x="1006395" y="1456035"/>
                  </a:lnTo>
                  <a:lnTo>
                    <a:pt x="1057880" y="1456035"/>
                  </a:lnTo>
                  <a:lnTo>
                    <a:pt x="1057880" y="1456864"/>
                  </a:lnTo>
                  <a:lnTo>
                    <a:pt x="1016248" y="1456864"/>
                  </a:lnTo>
                  <a:lnTo>
                    <a:pt x="1013509" y="1459598"/>
                  </a:lnTo>
                  <a:lnTo>
                    <a:pt x="1013509" y="1489346"/>
                  </a:lnTo>
                  <a:close/>
                </a:path>
                <a:path w="1433829" h="1505584">
                  <a:moveTo>
                    <a:pt x="1057880" y="1489346"/>
                  </a:moveTo>
                  <a:lnTo>
                    <a:pt x="1050766" y="1489346"/>
                  </a:lnTo>
                  <a:lnTo>
                    <a:pt x="1050766" y="1459598"/>
                  </a:lnTo>
                  <a:lnTo>
                    <a:pt x="1048014" y="1456864"/>
                  </a:lnTo>
                  <a:lnTo>
                    <a:pt x="1057880" y="1456864"/>
                  </a:lnTo>
                  <a:lnTo>
                    <a:pt x="1057880" y="1489346"/>
                  </a:lnTo>
                  <a:close/>
                </a:path>
                <a:path w="1433829" h="1505584">
                  <a:moveTo>
                    <a:pt x="1209415" y="1487817"/>
                  </a:moveTo>
                  <a:lnTo>
                    <a:pt x="1201147" y="1487817"/>
                  </a:lnTo>
                  <a:lnTo>
                    <a:pt x="1207521" y="1481443"/>
                  </a:lnTo>
                  <a:lnTo>
                    <a:pt x="1207521" y="1465765"/>
                  </a:lnTo>
                  <a:lnTo>
                    <a:pt x="1201147" y="1459404"/>
                  </a:lnTo>
                  <a:lnTo>
                    <a:pt x="1215102" y="1459404"/>
                  </a:lnTo>
                  <a:lnTo>
                    <a:pt x="1215102" y="1473487"/>
                  </a:lnTo>
                  <a:lnTo>
                    <a:pt x="1213397" y="1481917"/>
                  </a:lnTo>
                  <a:lnTo>
                    <a:pt x="1209415" y="1487817"/>
                  </a:lnTo>
                  <a:close/>
                </a:path>
                <a:path w="1433829" h="1505584">
                  <a:moveTo>
                    <a:pt x="941811" y="374001"/>
                  </a:moveTo>
                  <a:lnTo>
                    <a:pt x="941343" y="373781"/>
                  </a:lnTo>
                  <a:lnTo>
                    <a:pt x="941045" y="372977"/>
                  </a:lnTo>
                  <a:lnTo>
                    <a:pt x="941214" y="372563"/>
                  </a:lnTo>
                  <a:lnTo>
                    <a:pt x="952417" y="366642"/>
                  </a:lnTo>
                  <a:lnTo>
                    <a:pt x="968384" y="357611"/>
                  </a:lnTo>
                  <a:lnTo>
                    <a:pt x="973551" y="354346"/>
                  </a:lnTo>
                  <a:lnTo>
                    <a:pt x="978796" y="351211"/>
                  </a:lnTo>
                  <a:lnTo>
                    <a:pt x="993815" y="341143"/>
                  </a:lnTo>
                  <a:lnTo>
                    <a:pt x="1004331" y="333655"/>
                  </a:lnTo>
                  <a:lnTo>
                    <a:pt x="1004759" y="333719"/>
                  </a:lnTo>
                  <a:lnTo>
                    <a:pt x="1005174" y="334302"/>
                  </a:lnTo>
                  <a:lnTo>
                    <a:pt x="1005136" y="334691"/>
                  </a:lnTo>
                  <a:lnTo>
                    <a:pt x="1004564" y="335235"/>
                  </a:lnTo>
                  <a:lnTo>
                    <a:pt x="1004201" y="335520"/>
                  </a:lnTo>
                  <a:lnTo>
                    <a:pt x="999670" y="339718"/>
                  </a:lnTo>
                  <a:lnTo>
                    <a:pt x="964762" y="363649"/>
                  </a:lnTo>
                  <a:lnTo>
                    <a:pt x="948029" y="371708"/>
                  </a:lnTo>
                  <a:lnTo>
                    <a:pt x="941811" y="374001"/>
                  </a:lnTo>
                  <a:close/>
                </a:path>
                <a:path w="1433829" h="1505584">
                  <a:moveTo>
                    <a:pt x="862114" y="1436212"/>
                  </a:moveTo>
                  <a:lnTo>
                    <a:pt x="861285" y="1436212"/>
                  </a:lnTo>
                  <a:lnTo>
                    <a:pt x="858273" y="1425341"/>
                  </a:lnTo>
                  <a:lnTo>
                    <a:pt x="860234" y="1424136"/>
                  </a:lnTo>
                  <a:lnTo>
                    <a:pt x="862414" y="1423242"/>
                  </a:lnTo>
                  <a:lnTo>
                    <a:pt x="864751" y="1422815"/>
                  </a:lnTo>
                  <a:lnTo>
                    <a:pt x="866205" y="1431586"/>
                  </a:lnTo>
                  <a:lnTo>
                    <a:pt x="864829" y="1433465"/>
                  </a:lnTo>
                  <a:lnTo>
                    <a:pt x="862114" y="1436212"/>
                  </a:lnTo>
                  <a:close/>
                </a:path>
                <a:path w="1433829" h="1505584">
                  <a:moveTo>
                    <a:pt x="835471" y="1457965"/>
                  </a:moveTo>
                  <a:lnTo>
                    <a:pt x="828779" y="1457965"/>
                  </a:lnTo>
                  <a:lnTo>
                    <a:pt x="829194" y="1457810"/>
                  </a:lnTo>
                  <a:lnTo>
                    <a:pt x="829688" y="1457603"/>
                  </a:lnTo>
                  <a:lnTo>
                    <a:pt x="858377" y="1438142"/>
                  </a:lnTo>
                  <a:lnTo>
                    <a:pt x="861194" y="1436199"/>
                  </a:lnTo>
                  <a:lnTo>
                    <a:pt x="862114" y="1436212"/>
                  </a:lnTo>
                  <a:lnTo>
                    <a:pt x="861960" y="1436367"/>
                  </a:lnTo>
                  <a:lnTo>
                    <a:pt x="862233" y="1436691"/>
                  </a:lnTo>
                  <a:lnTo>
                    <a:pt x="862207" y="1437028"/>
                  </a:lnTo>
                  <a:lnTo>
                    <a:pt x="859857" y="1439813"/>
                  </a:lnTo>
                  <a:lnTo>
                    <a:pt x="857481" y="1442133"/>
                  </a:lnTo>
                  <a:lnTo>
                    <a:pt x="855028" y="1444387"/>
                  </a:lnTo>
                  <a:lnTo>
                    <a:pt x="852600" y="1446654"/>
                  </a:lnTo>
                  <a:lnTo>
                    <a:pt x="836555" y="1457447"/>
                  </a:lnTo>
                  <a:lnTo>
                    <a:pt x="835471" y="1457965"/>
                  </a:lnTo>
                  <a:close/>
                </a:path>
                <a:path w="1433829" h="1505584">
                  <a:moveTo>
                    <a:pt x="743930" y="1502432"/>
                  </a:moveTo>
                  <a:lnTo>
                    <a:pt x="743216" y="1502316"/>
                  </a:lnTo>
                  <a:lnTo>
                    <a:pt x="743120" y="1502186"/>
                  </a:lnTo>
                  <a:lnTo>
                    <a:pt x="742996" y="1501655"/>
                  </a:lnTo>
                  <a:lnTo>
                    <a:pt x="743294" y="1497314"/>
                  </a:lnTo>
                  <a:lnTo>
                    <a:pt x="777618" y="1471103"/>
                  </a:lnTo>
                  <a:lnTo>
                    <a:pt x="780149" y="1470779"/>
                  </a:lnTo>
                  <a:lnTo>
                    <a:pt x="781941" y="1470520"/>
                  </a:lnTo>
                  <a:lnTo>
                    <a:pt x="820847" y="1460894"/>
                  </a:lnTo>
                  <a:lnTo>
                    <a:pt x="828740" y="1457940"/>
                  </a:lnTo>
                  <a:lnTo>
                    <a:pt x="835471" y="1457965"/>
                  </a:lnTo>
                  <a:lnTo>
                    <a:pt x="834062" y="1458639"/>
                  </a:lnTo>
                  <a:lnTo>
                    <a:pt x="830661" y="1459313"/>
                  </a:lnTo>
                  <a:lnTo>
                    <a:pt x="829973" y="1459417"/>
                  </a:lnTo>
                  <a:lnTo>
                    <a:pt x="829272" y="1459468"/>
                  </a:lnTo>
                  <a:lnTo>
                    <a:pt x="821652" y="1463200"/>
                  </a:lnTo>
                  <a:lnTo>
                    <a:pt x="780669" y="1474278"/>
                  </a:lnTo>
                  <a:lnTo>
                    <a:pt x="772438" y="1475314"/>
                  </a:lnTo>
                  <a:lnTo>
                    <a:pt x="768531" y="1476610"/>
                  </a:lnTo>
                  <a:lnTo>
                    <a:pt x="749136" y="1490629"/>
                  </a:lnTo>
                  <a:lnTo>
                    <a:pt x="746786" y="1493907"/>
                  </a:lnTo>
                  <a:lnTo>
                    <a:pt x="745008" y="1497755"/>
                  </a:lnTo>
                  <a:lnTo>
                    <a:pt x="744268" y="1502186"/>
                  </a:lnTo>
                  <a:lnTo>
                    <a:pt x="743930" y="1502432"/>
                  </a:lnTo>
                  <a:close/>
                </a:path>
                <a:path w="1433829" h="1505584">
                  <a:moveTo>
                    <a:pt x="857585" y="1049422"/>
                  </a:moveTo>
                  <a:lnTo>
                    <a:pt x="847472" y="1049422"/>
                  </a:lnTo>
                  <a:lnTo>
                    <a:pt x="844539" y="1048800"/>
                  </a:lnTo>
                  <a:lnTo>
                    <a:pt x="841851" y="1047686"/>
                  </a:lnTo>
                  <a:lnTo>
                    <a:pt x="840423" y="1045587"/>
                  </a:lnTo>
                  <a:lnTo>
                    <a:pt x="857585" y="1049422"/>
                  </a:lnTo>
                  <a:close/>
                </a:path>
                <a:path w="1433829" h="1505584">
                  <a:moveTo>
                    <a:pt x="803361" y="1075555"/>
                  </a:moveTo>
                  <a:lnTo>
                    <a:pt x="802906" y="1075309"/>
                  </a:lnTo>
                  <a:lnTo>
                    <a:pt x="802673" y="1074519"/>
                  </a:lnTo>
                  <a:lnTo>
                    <a:pt x="802828" y="1074130"/>
                  </a:lnTo>
                  <a:lnTo>
                    <a:pt x="806320" y="1072122"/>
                  </a:lnTo>
                  <a:lnTo>
                    <a:pt x="809371" y="1070191"/>
                  </a:lnTo>
                  <a:lnTo>
                    <a:pt x="812240" y="1068027"/>
                  </a:lnTo>
                  <a:lnTo>
                    <a:pt x="815083" y="1065838"/>
                  </a:lnTo>
                  <a:lnTo>
                    <a:pt x="817886" y="1063428"/>
                  </a:lnTo>
                  <a:lnTo>
                    <a:pt x="820315" y="1060953"/>
                  </a:lnTo>
                  <a:lnTo>
                    <a:pt x="822846" y="1058427"/>
                  </a:lnTo>
                  <a:lnTo>
                    <a:pt x="825131" y="1055654"/>
                  </a:lnTo>
                  <a:lnTo>
                    <a:pt x="829350" y="1049979"/>
                  </a:lnTo>
                  <a:lnTo>
                    <a:pt x="831167" y="1046986"/>
                  </a:lnTo>
                  <a:lnTo>
                    <a:pt x="833258" y="1043255"/>
                  </a:lnTo>
                  <a:lnTo>
                    <a:pt x="833673" y="1043138"/>
                  </a:lnTo>
                  <a:lnTo>
                    <a:pt x="834283" y="1043475"/>
                  </a:lnTo>
                  <a:lnTo>
                    <a:pt x="834296" y="1044213"/>
                  </a:lnTo>
                  <a:lnTo>
                    <a:pt x="833958" y="1045418"/>
                  </a:lnTo>
                  <a:lnTo>
                    <a:pt x="833543" y="1046597"/>
                  </a:lnTo>
                  <a:lnTo>
                    <a:pt x="833076" y="1047764"/>
                  </a:lnTo>
                  <a:lnTo>
                    <a:pt x="833697" y="1047764"/>
                  </a:lnTo>
                  <a:lnTo>
                    <a:pt x="834308" y="1048761"/>
                  </a:lnTo>
                  <a:lnTo>
                    <a:pt x="832673" y="1048761"/>
                  </a:lnTo>
                  <a:lnTo>
                    <a:pt x="831842" y="1050718"/>
                  </a:lnTo>
                  <a:lnTo>
                    <a:pt x="807398" y="1074324"/>
                  </a:lnTo>
                  <a:lnTo>
                    <a:pt x="803361" y="1075555"/>
                  </a:lnTo>
                  <a:close/>
                </a:path>
                <a:path w="1433829" h="1505584">
                  <a:moveTo>
                    <a:pt x="833697" y="1047764"/>
                  </a:moveTo>
                  <a:lnTo>
                    <a:pt x="833076" y="1047764"/>
                  </a:lnTo>
                  <a:lnTo>
                    <a:pt x="833452" y="1047647"/>
                  </a:lnTo>
                  <a:lnTo>
                    <a:pt x="833697" y="1047764"/>
                  </a:lnTo>
                  <a:close/>
                </a:path>
                <a:path w="1433829" h="1505584">
                  <a:moveTo>
                    <a:pt x="831466" y="1081658"/>
                  </a:moveTo>
                  <a:lnTo>
                    <a:pt x="830804" y="1081178"/>
                  </a:lnTo>
                  <a:lnTo>
                    <a:pt x="830687" y="1080803"/>
                  </a:lnTo>
                  <a:lnTo>
                    <a:pt x="831687" y="1077848"/>
                  </a:lnTo>
                  <a:lnTo>
                    <a:pt x="832466" y="1075257"/>
                  </a:lnTo>
                  <a:lnTo>
                    <a:pt x="833530" y="1069984"/>
                  </a:lnTo>
                  <a:lnTo>
                    <a:pt x="833933" y="1067328"/>
                  </a:lnTo>
                  <a:lnTo>
                    <a:pt x="834005" y="1065838"/>
                  </a:lnTo>
                  <a:lnTo>
                    <a:pt x="834128" y="1058997"/>
                  </a:lnTo>
                  <a:lnTo>
                    <a:pt x="833699" y="1053996"/>
                  </a:lnTo>
                  <a:lnTo>
                    <a:pt x="833232" y="1051404"/>
                  </a:lnTo>
                  <a:lnTo>
                    <a:pt x="832673" y="1048761"/>
                  </a:lnTo>
                  <a:lnTo>
                    <a:pt x="834308" y="1048761"/>
                  </a:lnTo>
                  <a:lnTo>
                    <a:pt x="835335" y="1050549"/>
                  </a:lnTo>
                  <a:lnTo>
                    <a:pt x="836282" y="1053309"/>
                  </a:lnTo>
                  <a:lnTo>
                    <a:pt x="837541" y="1058997"/>
                  </a:lnTo>
                  <a:lnTo>
                    <a:pt x="837663" y="1060953"/>
                  </a:lnTo>
                  <a:lnTo>
                    <a:pt x="837537" y="1066136"/>
                  </a:lnTo>
                  <a:lnTo>
                    <a:pt x="831972" y="1081580"/>
                  </a:lnTo>
                  <a:lnTo>
                    <a:pt x="831466" y="1081658"/>
                  </a:lnTo>
                  <a:close/>
                </a:path>
                <a:path w="1433829" h="1505584">
                  <a:moveTo>
                    <a:pt x="934255" y="1421687"/>
                  </a:moveTo>
                  <a:lnTo>
                    <a:pt x="933528" y="1421415"/>
                  </a:lnTo>
                  <a:lnTo>
                    <a:pt x="933347" y="1421143"/>
                  </a:lnTo>
                  <a:lnTo>
                    <a:pt x="933087" y="1419070"/>
                  </a:lnTo>
                  <a:lnTo>
                    <a:pt x="933061" y="1417425"/>
                  </a:lnTo>
                  <a:lnTo>
                    <a:pt x="932814" y="1415779"/>
                  </a:lnTo>
                  <a:lnTo>
                    <a:pt x="932399" y="1412501"/>
                  </a:lnTo>
                  <a:lnTo>
                    <a:pt x="932074" y="1410882"/>
                  </a:lnTo>
                  <a:lnTo>
                    <a:pt x="931802" y="1409249"/>
                  </a:lnTo>
                  <a:lnTo>
                    <a:pt x="931438" y="1407630"/>
                  </a:lnTo>
                  <a:lnTo>
                    <a:pt x="931101" y="1405984"/>
                  </a:lnTo>
                  <a:lnTo>
                    <a:pt x="929842" y="1400620"/>
                  </a:lnTo>
                  <a:lnTo>
                    <a:pt x="930075" y="1400244"/>
                  </a:lnTo>
                  <a:lnTo>
                    <a:pt x="930711" y="1400102"/>
                  </a:lnTo>
                  <a:lnTo>
                    <a:pt x="930971" y="1400193"/>
                  </a:lnTo>
                  <a:lnTo>
                    <a:pt x="932347" y="1401812"/>
                  </a:lnTo>
                  <a:lnTo>
                    <a:pt x="933204" y="1403393"/>
                  </a:lnTo>
                  <a:lnTo>
                    <a:pt x="933944" y="1405051"/>
                  </a:lnTo>
                  <a:lnTo>
                    <a:pt x="934710" y="1406697"/>
                  </a:lnTo>
                  <a:lnTo>
                    <a:pt x="935190" y="1408446"/>
                  </a:lnTo>
                  <a:lnTo>
                    <a:pt x="935692" y="1410882"/>
                  </a:lnTo>
                  <a:lnTo>
                    <a:pt x="936254" y="1413784"/>
                  </a:lnTo>
                  <a:lnTo>
                    <a:pt x="936203" y="1417619"/>
                  </a:lnTo>
                  <a:lnTo>
                    <a:pt x="934723" y="1421467"/>
                  </a:lnTo>
                  <a:lnTo>
                    <a:pt x="934255" y="1421687"/>
                  </a:lnTo>
                  <a:close/>
                </a:path>
                <a:path w="1433829" h="1505584">
                  <a:moveTo>
                    <a:pt x="705504" y="830937"/>
                  </a:moveTo>
                  <a:lnTo>
                    <a:pt x="704777" y="830522"/>
                  </a:lnTo>
                  <a:lnTo>
                    <a:pt x="704622" y="830121"/>
                  </a:lnTo>
                  <a:lnTo>
                    <a:pt x="706114" y="825573"/>
                  </a:lnTo>
                  <a:lnTo>
                    <a:pt x="707841" y="821569"/>
                  </a:lnTo>
                  <a:lnTo>
                    <a:pt x="710944" y="813523"/>
                  </a:lnTo>
                  <a:lnTo>
                    <a:pt x="712437" y="809520"/>
                  </a:lnTo>
                  <a:lnTo>
                    <a:pt x="713397" y="805426"/>
                  </a:lnTo>
                  <a:lnTo>
                    <a:pt x="715344" y="797341"/>
                  </a:lnTo>
                  <a:lnTo>
                    <a:pt x="715422" y="788543"/>
                  </a:lnTo>
                  <a:lnTo>
                    <a:pt x="711138" y="780705"/>
                  </a:lnTo>
                  <a:lnTo>
                    <a:pt x="711268" y="780290"/>
                  </a:lnTo>
                  <a:lnTo>
                    <a:pt x="711878" y="779953"/>
                  </a:lnTo>
                  <a:lnTo>
                    <a:pt x="712242" y="780031"/>
                  </a:lnTo>
                  <a:lnTo>
                    <a:pt x="715370" y="783749"/>
                  </a:lnTo>
                  <a:lnTo>
                    <a:pt x="717006" y="788219"/>
                  </a:lnTo>
                  <a:lnTo>
                    <a:pt x="717616" y="792715"/>
                  </a:lnTo>
                  <a:lnTo>
                    <a:pt x="718265" y="797250"/>
                  </a:lnTo>
                  <a:lnTo>
                    <a:pt x="706011" y="830794"/>
                  </a:lnTo>
                  <a:lnTo>
                    <a:pt x="705504" y="830937"/>
                  </a:lnTo>
                  <a:close/>
                </a:path>
                <a:path w="1433829" h="1505584">
                  <a:moveTo>
                    <a:pt x="1015508" y="553941"/>
                  </a:moveTo>
                  <a:lnTo>
                    <a:pt x="1014677" y="553837"/>
                  </a:lnTo>
                  <a:lnTo>
                    <a:pt x="1014391" y="553500"/>
                  </a:lnTo>
                  <a:lnTo>
                    <a:pt x="1014275" y="544612"/>
                  </a:lnTo>
                  <a:lnTo>
                    <a:pt x="1014781" y="536112"/>
                  </a:lnTo>
                  <a:lnTo>
                    <a:pt x="1018403" y="515162"/>
                  </a:lnTo>
                  <a:lnTo>
                    <a:pt x="1019415" y="511029"/>
                  </a:lnTo>
                  <a:lnTo>
                    <a:pt x="1020571" y="506934"/>
                  </a:lnTo>
                  <a:lnTo>
                    <a:pt x="1022129" y="502672"/>
                  </a:lnTo>
                  <a:lnTo>
                    <a:pt x="1022375" y="502555"/>
                  </a:lnTo>
                  <a:lnTo>
                    <a:pt x="1022726" y="502529"/>
                  </a:lnTo>
                  <a:lnTo>
                    <a:pt x="1023219" y="502633"/>
                  </a:lnTo>
                  <a:lnTo>
                    <a:pt x="1023401" y="502957"/>
                  </a:lnTo>
                  <a:lnTo>
                    <a:pt x="1021337" y="515758"/>
                  </a:lnTo>
                  <a:lnTo>
                    <a:pt x="1019428" y="528209"/>
                  </a:lnTo>
                  <a:lnTo>
                    <a:pt x="1017676" y="540673"/>
                  </a:lnTo>
                  <a:lnTo>
                    <a:pt x="1015923" y="553630"/>
                  </a:lnTo>
                  <a:lnTo>
                    <a:pt x="1015508" y="553941"/>
                  </a:lnTo>
                  <a:close/>
                </a:path>
                <a:path w="1433829" h="1505584">
                  <a:moveTo>
                    <a:pt x="1386110" y="1505127"/>
                  </a:moveTo>
                  <a:lnTo>
                    <a:pt x="1384150" y="1505127"/>
                  </a:lnTo>
                  <a:lnTo>
                    <a:pt x="1383358" y="1504337"/>
                  </a:lnTo>
                  <a:lnTo>
                    <a:pt x="1383358" y="1274580"/>
                  </a:lnTo>
                  <a:lnTo>
                    <a:pt x="1384150" y="1273776"/>
                  </a:lnTo>
                  <a:lnTo>
                    <a:pt x="1386110" y="1273776"/>
                  </a:lnTo>
                  <a:lnTo>
                    <a:pt x="1386915" y="1274580"/>
                  </a:lnTo>
                  <a:lnTo>
                    <a:pt x="1386915" y="1504337"/>
                  </a:lnTo>
                  <a:lnTo>
                    <a:pt x="1386110" y="1505127"/>
                  </a:lnTo>
                  <a:close/>
                </a:path>
                <a:path w="1433829" h="1505584">
                  <a:moveTo>
                    <a:pt x="1297510" y="1503456"/>
                  </a:moveTo>
                  <a:lnTo>
                    <a:pt x="1297146" y="1503456"/>
                  </a:lnTo>
                  <a:lnTo>
                    <a:pt x="1296082" y="1503132"/>
                  </a:lnTo>
                  <a:lnTo>
                    <a:pt x="1295550" y="1502484"/>
                  </a:lnTo>
                  <a:lnTo>
                    <a:pt x="1295550" y="904115"/>
                  </a:lnTo>
                  <a:lnTo>
                    <a:pt x="1296342" y="903325"/>
                  </a:lnTo>
                  <a:lnTo>
                    <a:pt x="1298302" y="903325"/>
                  </a:lnTo>
                  <a:lnTo>
                    <a:pt x="1299107" y="904115"/>
                  </a:lnTo>
                  <a:lnTo>
                    <a:pt x="1299107" y="1502484"/>
                  </a:lnTo>
                  <a:lnTo>
                    <a:pt x="1298561" y="1503132"/>
                  </a:lnTo>
                  <a:lnTo>
                    <a:pt x="1297510" y="1503456"/>
                  </a:lnTo>
                  <a:close/>
                </a:path>
              </a:pathLst>
            </a:custGeom>
            <a:solidFill>
              <a:srgbClr val="1C1B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0773194" y="16365054"/>
              <a:ext cx="262890" cy="328930"/>
            </a:xfrm>
            <a:custGeom>
              <a:avLst/>
              <a:gdLst/>
              <a:ahLst/>
              <a:cxnLst/>
              <a:rect l="l" t="t" r="r" b="b"/>
              <a:pathLst>
                <a:path w="262890" h="328930">
                  <a:moveTo>
                    <a:pt x="262610" y="0"/>
                  </a:moveTo>
                  <a:lnTo>
                    <a:pt x="239382" y="0"/>
                  </a:lnTo>
                  <a:lnTo>
                    <a:pt x="239382" y="34251"/>
                  </a:lnTo>
                  <a:lnTo>
                    <a:pt x="239382" y="36791"/>
                  </a:lnTo>
                  <a:lnTo>
                    <a:pt x="239039" y="36791"/>
                  </a:lnTo>
                  <a:lnTo>
                    <a:pt x="239039" y="86271"/>
                  </a:lnTo>
                  <a:lnTo>
                    <a:pt x="239039" y="300697"/>
                  </a:lnTo>
                  <a:lnTo>
                    <a:pt x="23558" y="300697"/>
                  </a:lnTo>
                  <a:lnTo>
                    <a:pt x="23558" y="86271"/>
                  </a:lnTo>
                  <a:lnTo>
                    <a:pt x="239039" y="86271"/>
                  </a:lnTo>
                  <a:lnTo>
                    <a:pt x="239039" y="36791"/>
                  </a:lnTo>
                  <a:lnTo>
                    <a:pt x="238747" y="36791"/>
                  </a:lnTo>
                  <a:lnTo>
                    <a:pt x="238747" y="38061"/>
                  </a:lnTo>
                  <a:lnTo>
                    <a:pt x="183730" y="38061"/>
                  </a:lnTo>
                  <a:lnTo>
                    <a:pt x="183730" y="36791"/>
                  </a:lnTo>
                  <a:lnTo>
                    <a:pt x="183095" y="36791"/>
                  </a:lnTo>
                  <a:lnTo>
                    <a:pt x="183095" y="34251"/>
                  </a:lnTo>
                  <a:lnTo>
                    <a:pt x="239382" y="34251"/>
                  </a:lnTo>
                  <a:lnTo>
                    <a:pt x="239382" y="0"/>
                  </a:lnTo>
                  <a:lnTo>
                    <a:pt x="83350" y="0"/>
                  </a:lnTo>
                  <a:lnTo>
                    <a:pt x="83350" y="34251"/>
                  </a:lnTo>
                  <a:lnTo>
                    <a:pt x="83350" y="36791"/>
                  </a:lnTo>
                  <a:lnTo>
                    <a:pt x="82727" y="36791"/>
                  </a:lnTo>
                  <a:lnTo>
                    <a:pt x="82727" y="38061"/>
                  </a:lnTo>
                  <a:lnTo>
                    <a:pt x="73875" y="38061"/>
                  </a:lnTo>
                  <a:lnTo>
                    <a:pt x="73875" y="48209"/>
                  </a:lnTo>
                  <a:lnTo>
                    <a:pt x="73875" y="50749"/>
                  </a:lnTo>
                  <a:lnTo>
                    <a:pt x="73088" y="50749"/>
                  </a:lnTo>
                  <a:lnTo>
                    <a:pt x="73088" y="52019"/>
                  </a:lnTo>
                  <a:lnTo>
                    <a:pt x="62953" y="52019"/>
                  </a:lnTo>
                  <a:lnTo>
                    <a:pt x="62953" y="62166"/>
                  </a:lnTo>
                  <a:lnTo>
                    <a:pt x="62953" y="64706"/>
                  </a:lnTo>
                  <a:lnTo>
                    <a:pt x="27063" y="64706"/>
                  </a:lnTo>
                  <a:lnTo>
                    <a:pt x="27063" y="62166"/>
                  </a:lnTo>
                  <a:lnTo>
                    <a:pt x="62953" y="62166"/>
                  </a:lnTo>
                  <a:lnTo>
                    <a:pt x="62953" y="52019"/>
                  </a:lnTo>
                  <a:lnTo>
                    <a:pt x="27838" y="52019"/>
                  </a:lnTo>
                  <a:lnTo>
                    <a:pt x="27838" y="50749"/>
                  </a:lnTo>
                  <a:lnTo>
                    <a:pt x="27063" y="50749"/>
                  </a:lnTo>
                  <a:lnTo>
                    <a:pt x="27063" y="48209"/>
                  </a:lnTo>
                  <a:lnTo>
                    <a:pt x="73875" y="48209"/>
                  </a:lnTo>
                  <a:lnTo>
                    <a:pt x="73875" y="38061"/>
                  </a:lnTo>
                  <a:lnTo>
                    <a:pt x="27698" y="38061"/>
                  </a:lnTo>
                  <a:lnTo>
                    <a:pt x="27698" y="36791"/>
                  </a:lnTo>
                  <a:lnTo>
                    <a:pt x="27063" y="36791"/>
                  </a:lnTo>
                  <a:lnTo>
                    <a:pt x="27063" y="34251"/>
                  </a:lnTo>
                  <a:lnTo>
                    <a:pt x="83350" y="34251"/>
                  </a:lnTo>
                  <a:lnTo>
                    <a:pt x="83350" y="0"/>
                  </a:lnTo>
                  <a:lnTo>
                    <a:pt x="0" y="0"/>
                  </a:lnTo>
                  <a:lnTo>
                    <a:pt x="0" y="34251"/>
                  </a:lnTo>
                  <a:lnTo>
                    <a:pt x="0" y="36791"/>
                  </a:lnTo>
                  <a:lnTo>
                    <a:pt x="0" y="328612"/>
                  </a:lnTo>
                  <a:lnTo>
                    <a:pt x="262610" y="328612"/>
                  </a:lnTo>
                  <a:lnTo>
                    <a:pt x="262610" y="34251"/>
                  </a:lnTo>
                  <a:lnTo>
                    <a:pt x="262610" y="0"/>
                  </a:lnTo>
                  <a:close/>
                </a:path>
              </a:pathLst>
            </a:custGeom>
            <a:solidFill>
              <a:srgbClr val="F9D1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2225318" y="5401129"/>
            <a:ext cx="1609610" cy="1298121"/>
          </a:xfrm>
          <a:prstGeom prst="rect">
            <a:avLst/>
          </a:prstGeom>
          <a:solidFill>
            <a:srgbClr val="B4FDE4"/>
          </a:solidFill>
          <a:ln w="28067">
            <a:solidFill>
              <a:srgbClr val="0F1B9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236557" y="18148305"/>
            <a:ext cx="2054225" cy="59054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204"/>
              </a:spcBef>
            </a:pP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Tulis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kapsyen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akan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menerangkan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dengan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jelas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tentang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maksud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grafik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ini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dan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bagaimana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ia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berkaitan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dengan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kajian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. (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Jika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30" dirty="0" err="1">
                <a:solidFill>
                  <a:srgbClr val="0F1B91"/>
                </a:solidFill>
                <a:latin typeface="Trebuchet MS"/>
                <a:cs typeface="Trebuchet MS"/>
              </a:rPr>
              <a:t>ada</a:t>
            </a:r>
            <a:r>
              <a:rPr lang="en-MY" sz="1000" spc="-30" dirty="0">
                <a:solidFill>
                  <a:srgbClr val="0F1B91"/>
                </a:solidFill>
                <a:latin typeface="Trebuchet MS"/>
                <a:cs typeface="Trebuchet MS"/>
              </a:rPr>
              <a:t>)</a:t>
            </a:r>
            <a:endParaRPr sz="1000" dirty="0">
              <a:latin typeface="Trebuchet MS"/>
              <a:cs typeface="Trebuchet MS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8288979" y="15376594"/>
            <a:ext cx="5222240" cy="1373505"/>
            <a:chOff x="8288979" y="15376594"/>
            <a:chExt cx="5222240" cy="1373505"/>
          </a:xfrm>
        </p:grpSpPr>
        <p:sp>
          <p:nvSpPr>
            <p:cNvPr id="72" name="object 72"/>
            <p:cNvSpPr/>
            <p:nvPr/>
          </p:nvSpPr>
          <p:spPr>
            <a:xfrm>
              <a:off x="8288979" y="15453386"/>
              <a:ext cx="1165860" cy="746125"/>
            </a:xfrm>
            <a:custGeom>
              <a:avLst/>
              <a:gdLst/>
              <a:ahLst/>
              <a:cxnLst/>
              <a:rect l="l" t="t" r="r" b="b"/>
              <a:pathLst>
                <a:path w="1165859" h="746125">
                  <a:moveTo>
                    <a:pt x="145109" y="122913"/>
                  </a:moveTo>
                  <a:lnTo>
                    <a:pt x="280961" y="174410"/>
                  </a:lnTo>
                  <a:lnTo>
                    <a:pt x="285563" y="168757"/>
                  </a:lnTo>
                  <a:lnTo>
                    <a:pt x="290653" y="161251"/>
                  </a:lnTo>
                  <a:lnTo>
                    <a:pt x="296967" y="154746"/>
                  </a:lnTo>
                  <a:lnTo>
                    <a:pt x="321646" y="126106"/>
                  </a:lnTo>
                  <a:lnTo>
                    <a:pt x="332571" y="102133"/>
                  </a:lnTo>
                  <a:lnTo>
                    <a:pt x="330927" y="75787"/>
                  </a:lnTo>
                  <a:lnTo>
                    <a:pt x="317897" y="40029"/>
                  </a:lnTo>
                  <a:lnTo>
                    <a:pt x="313423" y="30568"/>
                  </a:lnTo>
                  <a:lnTo>
                    <a:pt x="308151" y="20909"/>
                  </a:lnTo>
                  <a:lnTo>
                    <a:pt x="302471" y="11008"/>
                  </a:lnTo>
                  <a:lnTo>
                    <a:pt x="296299" y="0"/>
                  </a:lnTo>
                  <a:lnTo>
                    <a:pt x="281779" y="11020"/>
                  </a:lnTo>
                  <a:lnTo>
                    <a:pt x="275693" y="15693"/>
                  </a:lnTo>
                  <a:lnTo>
                    <a:pt x="269886" y="20328"/>
                  </a:lnTo>
                  <a:lnTo>
                    <a:pt x="147388" y="121056"/>
                  </a:lnTo>
                  <a:lnTo>
                    <a:pt x="145109" y="122913"/>
                  </a:lnTo>
                  <a:close/>
                </a:path>
                <a:path w="1165859" h="746125">
                  <a:moveTo>
                    <a:pt x="1140630" y="746013"/>
                  </a:moveTo>
                  <a:lnTo>
                    <a:pt x="1154018" y="740124"/>
                  </a:lnTo>
                  <a:lnTo>
                    <a:pt x="1161375" y="731296"/>
                  </a:lnTo>
                  <a:lnTo>
                    <a:pt x="1164551" y="720540"/>
                  </a:lnTo>
                  <a:lnTo>
                    <a:pt x="1165398" y="708872"/>
                  </a:lnTo>
                  <a:lnTo>
                    <a:pt x="1164830" y="676557"/>
                  </a:lnTo>
                  <a:lnTo>
                    <a:pt x="1153087" y="613895"/>
                  </a:lnTo>
                  <a:lnTo>
                    <a:pt x="1116685" y="537554"/>
                  </a:lnTo>
                  <a:lnTo>
                    <a:pt x="1089676" y="493674"/>
                  </a:lnTo>
                  <a:lnTo>
                    <a:pt x="1060054" y="452042"/>
                  </a:lnTo>
                  <a:lnTo>
                    <a:pt x="1027896" y="412613"/>
                  </a:lnTo>
                  <a:lnTo>
                    <a:pt x="993281" y="375344"/>
                  </a:lnTo>
                  <a:lnTo>
                    <a:pt x="956287" y="340190"/>
                  </a:lnTo>
                  <a:lnTo>
                    <a:pt x="916993" y="307106"/>
                  </a:lnTo>
                  <a:lnTo>
                    <a:pt x="875477" y="276048"/>
                  </a:lnTo>
                  <a:lnTo>
                    <a:pt x="831162" y="247165"/>
                  </a:lnTo>
                  <a:lnTo>
                    <a:pt x="785569" y="222220"/>
                  </a:lnTo>
                  <a:lnTo>
                    <a:pt x="738703" y="201285"/>
                  </a:lnTo>
                  <a:lnTo>
                    <a:pt x="690572" y="184434"/>
                  </a:lnTo>
                  <a:lnTo>
                    <a:pt x="641181" y="171739"/>
                  </a:lnTo>
                  <a:lnTo>
                    <a:pt x="590536" y="163272"/>
                  </a:lnTo>
                  <a:lnTo>
                    <a:pt x="538644" y="159107"/>
                  </a:lnTo>
                  <a:lnTo>
                    <a:pt x="485511" y="159316"/>
                  </a:lnTo>
                  <a:lnTo>
                    <a:pt x="434912" y="162224"/>
                  </a:lnTo>
                  <a:lnTo>
                    <a:pt x="280961" y="174410"/>
                  </a:lnTo>
                  <a:lnTo>
                    <a:pt x="145109" y="122913"/>
                  </a:lnTo>
                  <a:lnTo>
                    <a:pt x="138028" y="128679"/>
                  </a:lnTo>
                  <a:lnTo>
                    <a:pt x="765316" y="366463"/>
                  </a:lnTo>
                  <a:lnTo>
                    <a:pt x="807323" y="385623"/>
                  </a:lnTo>
                  <a:lnTo>
                    <a:pt x="851786" y="411309"/>
                  </a:lnTo>
                  <a:lnTo>
                    <a:pt x="893678" y="439425"/>
                  </a:lnTo>
                  <a:lnTo>
                    <a:pt x="933036" y="469923"/>
                  </a:lnTo>
                  <a:lnTo>
                    <a:pt x="969895" y="502754"/>
                  </a:lnTo>
                  <a:lnTo>
                    <a:pt x="1004293" y="537869"/>
                  </a:lnTo>
                  <a:lnTo>
                    <a:pt x="1036266" y="575221"/>
                  </a:lnTo>
                  <a:lnTo>
                    <a:pt x="1065849" y="614760"/>
                  </a:lnTo>
                  <a:lnTo>
                    <a:pt x="1093080" y="656437"/>
                  </a:lnTo>
                  <a:lnTo>
                    <a:pt x="1117995" y="700204"/>
                  </a:lnTo>
                  <a:lnTo>
                    <a:pt x="1140630" y="746013"/>
                  </a:lnTo>
                  <a:close/>
                </a:path>
                <a:path w="1165859" h="746125">
                  <a:moveTo>
                    <a:pt x="526532" y="572517"/>
                  </a:moveTo>
                  <a:lnTo>
                    <a:pt x="530954" y="564499"/>
                  </a:lnTo>
                  <a:lnTo>
                    <a:pt x="532391" y="555159"/>
                  </a:lnTo>
                  <a:lnTo>
                    <a:pt x="531782" y="545183"/>
                  </a:lnTo>
                  <a:lnTo>
                    <a:pt x="518658" y="491219"/>
                  </a:lnTo>
                  <a:lnTo>
                    <a:pt x="501126" y="450917"/>
                  </a:lnTo>
                  <a:lnTo>
                    <a:pt x="475005" y="415983"/>
                  </a:lnTo>
                  <a:lnTo>
                    <a:pt x="437825" y="388044"/>
                  </a:lnTo>
                  <a:lnTo>
                    <a:pt x="355579" y="343036"/>
                  </a:lnTo>
                  <a:lnTo>
                    <a:pt x="314856" y="323847"/>
                  </a:lnTo>
                  <a:lnTo>
                    <a:pt x="345577" y="313544"/>
                  </a:lnTo>
                  <a:lnTo>
                    <a:pt x="386140" y="307681"/>
                  </a:lnTo>
                  <a:lnTo>
                    <a:pt x="434399" y="305966"/>
                  </a:lnTo>
                  <a:lnTo>
                    <a:pt x="488206" y="308108"/>
                  </a:lnTo>
                  <a:lnTo>
                    <a:pt x="545414" y="313815"/>
                  </a:lnTo>
                  <a:lnTo>
                    <a:pt x="603876" y="322795"/>
                  </a:lnTo>
                  <a:lnTo>
                    <a:pt x="661446" y="334758"/>
                  </a:lnTo>
                  <a:lnTo>
                    <a:pt x="715974" y="349411"/>
                  </a:lnTo>
                  <a:lnTo>
                    <a:pt x="765316" y="366463"/>
                  </a:lnTo>
                  <a:lnTo>
                    <a:pt x="138028" y="128679"/>
                  </a:lnTo>
                  <a:lnTo>
                    <a:pt x="106272" y="154540"/>
                  </a:lnTo>
                  <a:lnTo>
                    <a:pt x="65126" y="187485"/>
                  </a:lnTo>
                  <a:lnTo>
                    <a:pt x="23468" y="220038"/>
                  </a:lnTo>
                  <a:lnTo>
                    <a:pt x="11017" y="231955"/>
                  </a:lnTo>
                  <a:lnTo>
                    <a:pt x="3513" y="244410"/>
                  </a:lnTo>
                  <a:lnTo>
                    <a:pt x="119" y="257760"/>
                  </a:lnTo>
                  <a:lnTo>
                    <a:pt x="0" y="272361"/>
                  </a:lnTo>
                  <a:lnTo>
                    <a:pt x="5419" y="302312"/>
                  </a:lnTo>
                  <a:lnTo>
                    <a:pt x="15683" y="330532"/>
                  </a:lnTo>
                  <a:lnTo>
                    <a:pt x="29494" y="357221"/>
                  </a:lnTo>
                  <a:lnTo>
                    <a:pt x="31809" y="360877"/>
                  </a:lnTo>
                  <a:lnTo>
                    <a:pt x="333415" y="475206"/>
                  </a:lnTo>
                  <a:lnTo>
                    <a:pt x="380457" y="494397"/>
                  </a:lnTo>
                  <a:lnTo>
                    <a:pt x="426879" y="515337"/>
                  </a:lnTo>
                  <a:lnTo>
                    <a:pt x="451657" y="528138"/>
                  </a:lnTo>
                  <a:lnTo>
                    <a:pt x="476121" y="542298"/>
                  </a:lnTo>
                  <a:lnTo>
                    <a:pt x="526532" y="572517"/>
                  </a:lnTo>
                  <a:close/>
                </a:path>
                <a:path w="1165859" h="746125">
                  <a:moveTo>
                    <a:pt x="64788" y="395676"/>
                  </a:moveTo>
                  <a:lnTo>
                    <a:pt x="77514" y="399748"/>
                  </a:lnTo>
                  <a:lnTo>
                    <a:pt x="139709" y="414385"/>
                  </a:lnTo>
                  <a:lnTo>
                    <a:pt x="188900" y="427354"/>
                  </a:lnTo>
                  <a:lnTo>
                    <a:pt x="237603" y="441762"/>
                  </a:lnTo>
                  <a:lnTo>
                    <a:pt x="285786" y="457687"/>
                  </a:lnTo>
                  <a:lnTo>
                    <a:pt x="333415" y="475206"/>
                  </a:lnTo>
                  <a:lnTo>
                    <a:pt x="31809" y="360877"/>
                  </a:lnTo>
                  <a:lnTo>
                    <a:pt x="45553" y="382582"/>
                  </a:lnTo>
                  <a:lnTo>
                    <a:pt x="53572" y="390106"/>
                  </a:lnTo>
                  <a:lnTo>
                    <a:pt x="64788" y="395676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2137021" y="15376601"/>
              <a:ext cx="1374140" cy="1373505"/>
            </a:xfrm>
            <a:custGeom>
              <a:avLst/>
              <a:gdLst/>
              <a:ahLst/>
              <a:cxnLst/>
              <a:rect l="l" t="t" r="r" b="b"/>
              <a:pathLst>
                <a:path w="1374140" h="1373505">
                  <a:moveTo>
                    <a:pt x="533" y="0"/>
                  </a:moveTo>
                  <a:lnTo>
                    <a:pt x="0" y="0"/>
                  </a:lnTo>
                  <a:lnTo>
                    <a:pt x="0" y="1373492"/>
                  </a:lnTo>
                  <a:lnTo>
                    <a:pt x="533" y="1373492"/>
                  </a:lnTo>
                  <a:lnTo>
                    <a:pt x="533" y="0"/>
                  </a:lnTo>
                  <a:close/>
                </a:path>
                <a:path w="1374140" h="1373505">
                  <a:moveTo>
                    <a:pt x="458355" y="0"/>
                  </a:moveTo>
                  <a:lnTo>
                    <a:pt x="457835" y="0"/>
                  </a:lnTo>
                  <a:lnTo>
                    <a:pt x="457835" y="1373492"/>
                  </a:lnTo>
                  <a:lnTo>
                    <a:pt x="458355" y="1373492"/>
                  </a:lnTo>
                  <a:lnTo>
                    <a:pt x="458355" y="0"/>
                  </a:lnTo>
                  <a:close/>
                </a:path>
                <a:path w="1374140" h="1373505">
                  <a:moveTo>
                    <a:pt x="916190" y="0"/>
                  </a:moveTo>
                  <a:lnTo>
                    <a:pt x="915657" y="0"/>
                  </a:lnTo>
                  <a:lnTo>
                    <a:pt x="915657" y="1373492"/>
                  </a:lnTo>
                  <a:lnTo>
                    <a:pt x="916190" y="1373492"/>
                  </a:lnTo>
                  <a:lnTo>
                    <a:pt x="916190" y="0"/>
                  </a:lnTo>
                  <a:close/>
                </a:path>
                <a:path w="1374140" h="1373505">
                  <a:moveTo>
                    <a:pt x="1374025" y="0"/>
                  </a:moveTo>
                  <a:lnTo>
                    <a:pt x="1373492" y="0"/>
                  </a:lnTo>
                  <a:lnTo>
                    <a:pt x="1373492" y="1373492"/>
                  </a:lnTo>
                  <a:lnTo>
                    <a:pt x="1374025" y="1373492"/>
                  </a:lnTo>
                  <a:lnTo>
                    <a:pt x="1374025" y="0"/>
                  </a:lnTo>
                  <a:close/>
                </a:path>
              </a:pathLst>
            </a:custGeom>
            <a:solidFill>
              <a:srgbClr val="0F1B91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12100848" y="16756581"/>
            <a:ext cx="8572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00" spc="45" dirty="0">
                <a:solidFill>
                  <a:srgbClr val="0F1B91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2538589" y="16756581"/>
            <a:ext cx="126364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00" spc="-210" dirty="0">
                <a:solidFill>
                  <a:srgbClr val="0F1B91"/>
                </a:solidFill>
                <a:latin typeface="Trebuchet MS"/>
                <a:cs typeface="Trebuchet MS"/>
              </a:rPr>
              <a:t>1</a:t>
            </a:r>
            <a:r>
              <a:rPr sz="1000" spc="45" dirty="0">
                <a:solidFill>
                  <a:srgbClr val="0F1B91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2984371" y="16756581"/>
            <a:ext cx="149860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solidFill>
                  <a:srgbClr val="0F1B91"/>
                </a:solidFill>
                <a:latin typeface="Trebuchet MS"/>
                <a:cs typeface="Trebuchet MS"/>
              </a:rPr>
              <a:t>2</a:t>
            </a:r>
            <a:r>
              <a:rPr sz="1000" spc="45" dirty="0">
                <a:solidFill>
                  <a:srgbClr val="0F1B91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442201" y="16756581"/>
            <a:ext cx="149860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000" spc="-20" dirty="0">
                <a:solidFill>
                  <a:srgbClr val="0F1B91"/>
                </a:solidFill>
                <a:latin typeface="Trebuchet MS"/>
                <a:cs typeface="Trebuchet MS"/>
              </a:rPr>
              <a:t>3</a:t>
            </a:r>
            <a:r>
              <a:rPr sz="1000" spc="45" dirty="0">
                <a:solidFill>
                  <a:srgbClr val="0F1B91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1736552" y="15422599"/>
            <a:ext cx="329565" cy="1243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5"/>
              </a:spcBef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210" dirty="0">
                <a:solidFill>
                  <a:srgbClr val="0F1B91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rebuchet MS"/>
              <a:cs typeface="Trebuchet MS"/>
            </a:endParaRPr>
          </a:p>
          <a:p>
            <a:pPr marL="635">
              <a:lnSpc>
                <a:spcPct val="100000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0F1B91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rebuchet MS"/>
              <a:cs typeface="Trebuchet MS"/>
            </a:endParaRPr>
          </a:p>
          <a:p>
            <a:pPr marL="635">
              <a:lnSpc>
                <a:spcPct val="100000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0F1B91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I</a:t>
            </a:r>
            <a:r>
              <a:rPr sz="1000" spc="-100" dirty="0">
                <a:solidFill>
                  <a:srgbClr val="0F1B91"/>
                </a:solidFill>
                <a:latin typeface="Trebuchet MS"/>
                <a:cs typeface="Trebuchet MS"/>
              </a:rPr>
              <a:t>t</a:t>
            </a:r>
            <a:r>
              <a:rPr sz="1000" spc="-30" dirty="0">
                <a:solidFill>
                  <a:srgbClr val="0F1B91"/>
                </a:solidFill>
                <a:latin typeface="Trebuchet MS"/>
                <a:cs typeface="Trebuchet MS"/>
              </a:rPr>
              <a:t>e</a:t>
            </a:r>
            <a:r>
              <a:rPr sz="1000" spc="-140" dirty="0">
                <a:solidFill>
                  <a:srgbClr val="0F1B91"/>
                </a:solidFill>
                <a:latin typeface="Trebuchet MS"/>
                <a:cs typeface="Trebuchet MS"/>
              </a:rPr>
              <a:t>m</a:t>
            </a:r>
            <a:r>
              <a:rPr sz="1000" spc="-5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0F1B91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11796688" y="11002531"/>
            <a:ext cx="1623060" cy="5748020"/>
            <a:chOff x="11796688" y="11002531"/>
            <a:chExt cx="1623060" cy="5748020"/>
          </a:xfrm>
        </p:grpSpPr>
        <p:sp>
          <p:nvSpPr>
            <p:cNvPr id="80" name="object 80"/>
            <p:cNvSpPr/>
            <p:nvPr/>
          </p:nvSpPr>
          <p:spPr>
            <a:xfrm>
              <a:off x="12137289" y="15376600"/>
              <a:ext cx="1282700" cy="1167130"/>
            </a:xfrm>
            <a:custGeom>
              <a:avLst/>
              <a:gdLst/>
              <a:ahLst/>
              <a:cxnLst/>
              <a:rect l="l" t="t" r="r" b="b"/>
              <a:pathLst>
                <a:path w="1282700" h="1167130">
                  <a:moveTo>
                    <a:pt x="458025" y="7099"/>
                  </a:moveTo>
                  <a:lnTo>
                    <a:pt x="450926" y="0"/>
                  </a:lnTo>
                  <a:lnTo>
                    <a:pt x="0" y="0"/>
                  </a:lnTo>
                  <a:lnTo>
                    <a:pt x="0" y="102311"/>
                  </a:lnTo>
                  <a:lnTo>
                    <a:pt x="450926" y="102311"/>
                  </a:lnTo>
                  <a:lnTo>
                    <a:pt x="458025" y="95211"/>
                  </a:lnTo>
                  <a:lnTo>
                    <a:pt x="458025" y="7099"/>
                  </a:lnTo>
                  <a:close/>
                </a:path>
                <a:path w="1282700" h="1167130">
                  <a:moveTo>
                    <a:pt x="687006" y="361911"/>
                  </a:moveTo>
                  <a:lnTo>
                    <a:pt x="679907" y="354812"/>
                  </a:lnTo>
                  <a:lnTo>
                    <a:pt x="0" y="354812"/>
                  </a:lnTo>
                  <a:lnTo>
                    <a:pt x="0" y="457123"/>
                  </a:lnTo>
                  <a:lnTo>
                    <a:pt x="679907" y="457123"/>
                  </a:lnTo>
                  <a:lnTo>
                    <a:pt x="687006" y="450024"/>
                  </a:lnTo>
                  <a:lnTo>
                    <a:pt x="687006" y="361911"/>
                  </a:lnTo>
                  <a:close/>
                </a:path>
                <a:path w="1282700" h="1167130">
                  <a:moveTo>
                    <a:pt x="1099058" y="716737"/>
                  </a:moveTo>
                  <a:lnTo>
                    <a:pt x="1091958" y="709637"/>
                  </a:lnTo>
                  <a:lnTo>
                    <a:pt x="0" y="709637"/>
                  </a:lnTo>
                  <a:lnTo>
                    <a:pt x="0" y="811936"/>
                  </a:lnTo>
                  <a:lnTo>
                    <a:pt x="1091958" y="811936"/>
                  </a:lnTo>
                  <a:lnTo>
                    <a:pt x="1099058" y="804837"/>
                  </a:lnTo>
                  <a:lnTo>
                    <a:pt x="1099058" y="716737"/>
                  </a:lnTo>
                  <a:close/>
                </a:path>
                <a:path w="1282700" h="1167130">
                  <a:moveTo>
                    <a:pt x="1282192" y="1071549"/>
                  </a:moveTo>
                  <a:lnTo>
                    <a:pt x="1275092" y="1064450"/>
                  </a:lnTo>
                  <a:lnTo>
                    <a:pt x="0" y="1064450"/>
                  </a:lnTo>
                  <a:lnTo>
                    <a:pt x="0" y="1166761"/>
                  </a:lnTo>
                  <a:lnTo>
                    <a:pt x="1275092" y="1166761"/>
                  </a:lnTo>
                  <a:lnTo>
                    <a:pt x="1282192" y="1159662"/>
                  </a:lnTo>
                  <a:lnTo>
                    <a:pt x="1282192" y="1071549"/>
                  </a:lnTo>
                  <a:close/>
                </a:path>
              </a:pathLst>
            </a:custGeom>
            <a:solidFill>
              <a:srgbClr val="8B9E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2137289" y="15479965"/>
              <a:ext cx="916305" cy="1167130"/>
            </a:xfrm>
            <a:custGeom>
              <a:avLst/>
              <a:gdLst/>
              <a:ahLst/>
              <a:cxnLst/>
              <a:rect l="l" t="t" r="r" b="b"/>
              <a:pathLst>
                <a:path w="916305" h="1167130">
                  <a:moveTo>
                    <a:pt x="641210" y="361911"/>
                  </a:moveTo>
                  <a:lnTo>
                    <a:pt x="634111" y="354812"/>
                  </a:lnTo>
                  <a:lnTo>
                    <a:pt x="0" y="354812"/>
                  </a:lnTo>
                  <a:lnTo>
                    <a:pt x="0" y="457123"/>
                  </a:lnTo>
                  <a:lnTo>
                    <a:pt x="634111" y="457123"/>
                  </a:lnTo>
                  <a:lnTo>
                    <a:pt x="641210" y="450024"/>
                  </a:lnTo>
                  <a:lnTo>
                    <a:pt x="641210" y="361911"/>
                  </a:lnTo>
                  <a:close/>
                </a:path>
                <a:path w="916305" h="1167130">
                  <a:moveTo>
                    <a:pt x="641223" y="7099"/>
                  </a:moveTo>
                  <a:lnTo>
                    <a:pt x="634123" y="0"/>
                  </a:lnTo>
                  <a:lnTo>
                    <a:pt x="0" y="0"/>
                  </a:lnTo>
                  <a:lnTo>
                    <a:pt x="0" y="102298"/>
                  </a:lnTo>
                  <a:lnTo>
                    <a:pt x="634123" y="102298"/>
                  </a:lnTo>
                  <a:lnTo>
                    <a:pt x="641223" y="95211"/>
                  </a:lnTo>
                  <a:lnTo>
                    <a:pt x="641223" y="7099"/>
                  </a:lnTo>
                  <a:close/>
                </a:path>
                <a:path w="916305" h="1167130">
                  <a:moveTo>
                    <a:pt x="732701" y="716737"/>
                  </a:moveTo>
                  <a:lnTo>
                    <a:pt x="725601" y="709637"/>
                  </a:lnTo>
                  <a:lnTo>
                    <a:pt x="0" y="709637"/>
                  </a:lnTo>
                  <a:lnTo>
                    <a:pt x="0" y="811936"/>
                  </a:lnTo>
                  <a:lnTo>
                    <a:pt x="725601" y="811936"/>
                  </a:lnTo>
                  <a:lnTo>
                    <a:pt x="732701" y="804837"/>
                  </a:lnTo>
                  <a:lnTo>
                    <a:pt x="732701" y="716737"/>
                  </a:lnTo>
                  <a:close/>
                </a:path>
                <a:path w="916305" h="1167130">
                  <a:moveTo>
                    <a:pt x="915847" y="1071549"/>
                  </a:moveTo>
                  <a:lnTo>
                    <a:pt x="908748" y="1064450"/>
                  </a:lnTo>
                  <a:lnTo>
                    <a:pt x="0" y="1064450"/>
                  </a:lnTo>
                  <a:lnTo>
                    <a:pt x="0" y="1166761"/>
                  </a:lnTo>
                  <a:lnTo>
                    <a:pt x="908748" y="1166761"/>
                  </a:lnTo>
                  <a:lnTo>
                    <a:pt x="915847" y="1159662"/>
                  </a:lnTo>
                  <a:lnTo>
                    <a:pt x="915847" y="1071549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2137289" y="15583331"/>
              <a:ext cx="549910" cy="1167130"/>
            </a:xfrm>
            <a:custGeom>
              <a:avLst/>
              <a:gdLst/>
              <a:ahLst/>
              <a:cxnLst/>
              <a:rect l="l" t="t" r="r" b="b"/>
              <a:pathLst>
                <a:path w="549909" h="1167130">
                  <a:moveTo>
                    <a:pt x="274815" y="7099"/>
                  </a:moveTo>
                  <a:lnTo>
                    <a:pt x="267716" y="0"/>
                  </a:lnTo>
                  <a:lnTo>
                    <a:pt x="0" y="0"/>
                  </a:lnTo>
                  <a:lnTo>
                    <a:pt x="0" y="102298"/>
                  </a:lnTo>
                  <a:lnTo>
                    <a:pt x="267716" y="102298"/>
                  </a:lnTo>
                  <a:lnTo>
                    <a:pt x="274815" y="95199"/>
                  </a:lnTo>
                  <a:lnTo>
                    <a:pt x="274815" y="7099"/>
                  </a:lnTo>
                  <a:close/>
                </a:path>
                <a:path w="549909" h="1167130">
                  <a:moveTo>
                    <a:pt x="457936" y="716737"/>
                  </a:moveTo>
                  <a:lnTo>
                    <a:pt x="450837" y="709637"/>
                  </a:lnTo>
                  <a:lnTo>
                    <a:pt x="0" y="709637"/>
                  </a:lnTo>
                  <a:lnTo>
                    <a:pt x="0" y="811936"/>
                  </a:lnTo>
                  <a:lnTo>
                    <a:pt x="450837" y="811936"/>
                  </a:lnTo>
                  <a:lnTo>
                    <a:pt x="457936" y="804837"/>
                  </a:lnTo>
                  <a:lnTo>
                    <a:pt x="457936" y="716737"/>
                  </a:lnTo>
                  <a:close/>
                </a:path>
                <a:path w="549909" h="1167130">
                  <a:moveTo>
                    <a:pt x="503809" y="361911"/>
                  </a:moveTo>
                  <a:lnTo>
                    <a:pt x="496709" y="354812"/>
                  </a:lnTo>
                  <a:lnTo>
                    <a:pt x="0" y="354812"/>
                  </a:lnTo>
                  <a:lnTo>
                    <a:pt x="0" y="457123"/>
                  </a:lnTo>
                  <a:lnTo>
                    <a:pt x="496709" y="457123"/>
                  </a:lnTo>
                  <a:lnTo>
                    <a:pt x="503809" y="450024"/>
                  </a:lnTo>
                  <a:lnTo>
                    <a:pt x="503809" y="361911"/>
                  </a:lnTo>
                  <a:close/>
                </a:path>
                <a:path w="549909" h="1167130">
                  <a:moveTo>
                    <a:pt x="549503" y="1071549"/>
                  </a:moveTo>
                  <a:lnTo>
                    <a:pt x="542417" y="1064450"/>
                  </a:lnTo>
                  <a:lnTo>
                    <a:pt x="0" y="1064450"/>
                  </a:lnTo>
                  <a:lnTo>
                    <a:pt x="0" y="1166761"/>
                  </a:lnTo>
                  <a:lnTo>
                    <a:pt x="542417" y="1166761"/>
                  </a:lnTo>
                  <a:lnTo>
                    <a:pt x="549503" y="1159662"/>
                  </a:lnTo>
                  <a:lnTo>
                    <a:pt x="549503" y="1071549"/>
                  </a:lnTo>
                  <a:close/>
                </a:path>
              </a:pathLst>
            </a:custGeom>
            <a:solidFill>
              <a:srgbClr val="9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1796688" y="11002531"/>
              <a:ext cx="975360" cy="1271270"/>
            </a:xfrm>
            <a:custGeom>
              <a:avLst/>
              <a:gdLst/>
              <a:ahLst/>
              <a:cxnLst/>
              <a:rect l="l" t="t" r="r" b="b"/>
              <a:pathLst>
                <a:path w="975359" h="1271270">
                  <a:moveTo>
                    <a:pt x="588779" y="781338"/>
                  </a:moveTo>
                  <a:lnTo>
                    <a:pt x="750035" y="483634"/>
                  </a:lnTo>
                  <a:lnTo>
                    <a:pt x="723201" y="528534"/>
                  </a:lnTo>
                  <a:lnTo>
                    <a:pt x="692527" y="571028"/>
                  </a:lnTo>
                  <a:lnTo>
                    <a:pt x="656832" y="610278"/>
                  </a:lnTo>
                  <a:lnTo>
                    <a:pt x="618176" y="643539"/>
                  </a:lnTo>
                  <a:lnTo>
                    <a:pt x="576698" y="672461"/>
                  </a:lnTo>
                  <a:lnTo>
                    <a:pt x="533148" y="698218"/>
                  </a:lnTo>
                  <a:lnTo>
                    <a:pt x="488275" y="721980"/>
                  </a:lnTo>
                  <a:lnTo>
                    <a:pt x="426100" y="751156"/>
                  </a:lnTo>
                  <a:lnTo>
                    <a:pt x="379713" y="775026"/>
                  </a:lnTo>
                  <a:lnTo>
                    <a:pt x="336188" y="802349"/>
                  </a:lnTo>
                  <a:lnTo>
                    <a:pt x="295527" y="833136"/>
                  </a:lnTo>
                  <a:lnTo>
                    <a:pt x="257731" y="867397"/>
                  </a:lnTo>
                  <a:lnTo>
                    <a:pt x="222802" y="905144"/>
                  </a:lnTo>
                  <a:lnTo>
                    <a:pt x="190742" y="946388"/>
                  </a:lnTo>
                  <a:lnTo>
                    <a:pt x="187823" y="950438"/>
                  </a:lnTo>
                  <a:lnTo>
                    <a:pt x="184452" y="954153"/>
                  </a:lnTo>
                  <a:lnTo>
                    <a:pt x="178575" y="961324"/>
                  </a:lnTo>
                  <a:lnTo>
                    <a:pt x="175030" y="952319"/>
                  </a:lnTo>
                  <a:lnTo>
                    <a:pt x="171948" y="946472"/>
                  </a:lnTo>
                  <a:lnTo>
                    <a:pt x="152400" y="862737"/>
                  </a:lnTo>
                  <a:lnTo>
                    <a:pt x="142357" y="824245"/>
                  </a:lnTo>
                  <a:lnTo>
                    <a:pt x="133723" y="799151"/>
                  </a:lnTo>
                  <a:lnTo>
                    <a:pt x="129378" y="786624"/>
                  </a:lnTo>
                  <a:lnTo>
                    <a:pt x="93719" y="737584"/>
                  </a:lnTo>
                  <a:lnTo>
                    <a:pt x="34935" y="722206"/>
                  </a:lnTo>
                  <a:lnTo>
                    <a:pt x="26912" y="721593"/>
                  </a:lnTo>
                  <a:lnTo>
                    <a:pt x="18576" y="720179"/>
                  </a:lnTo>
                  <a:lnTo>
                    <a:pt x="9625" y="718331"/>
                  </a:lnTo>
                  <a:lnTo>
                    <a:pt x="1000" y="716655"/>
                  </a:lnTo>
                  <a:lnTo>
                    <a:pt x="0" y="718503"/>
                  </a:lnTo>
                  <a:lnTo>
                    <a:pt x="723" y="724838"/>
                  </a:lnTo>
                  <a:lnTo>
                    <a:pt x="299" y="729967"/>
                  </a:lnTo>
                  <a:lnTo>
                    <a:pt x="18647" y="780610"/>
                  </a:lnTo>
                  <a:lnTo>
                    <a:pt x="32480" y="827448"/>
                  </a:lnTo>
                  <a:lnTo>
                    <a:pt x="43619" y="874725"/>
                  </a:lnTo>
                  <a:lnTo>
                    <a:pt x="52211" y="922419"/>
                  </a:lnTo>
                  <a:lnTo>
                    <a:pt x="58402" y="970508"/>
                  </a:lnTo>
                  <a:lnTo>
                    <a:pt x="62341" y="1018968"/>
                  </a:lnTo>
                  <a:lnTo>
                    <a:pt x="64173" y="1067778"/>
                  </a:lnTo>
                  <a:lnTo>
                    <a:pt x="64046" y="1116915"/>
                  </a:lnTo>
                  <a:lnTo>
                    <a:pt x="63436" y="1134864"/>
                  </a:lnTo>
                  <a:lnTo>
                    <a:pt x="60577" y="1188699"/>
                  </a:lnTo>
                  <a:lnTo>
                    <a:pt x="60491" y="1214641"/>
                  </a:lnTo>
                  <a:lnTo>
                    <a:pt x="101508" y="1253923"/>
                  </a:lnTo>
                  <a:lnTo>
                    <a:pt x="105536" y="1255015"/>
                  </a:lnTo>
                  <a:lnTo>
                    <a:pt x="107508" y="1255720"/>
                  </a:lnTo>
                  <a:lnTo>
                    <a:pt x="159641" y="1271153"/>
                  </a:lnTo>
                  <a:lnTo>
                    <a:pt x="173363" y="1270919"/>
                  </a:lnTo>
                  <a:lnTo>
                    <a:pt x="298685" y="1039554"/>
                  </a:lnTo>
                  <a:lnTo>
                    <a:pt x="314937" y="1012812"/>
                  </a:lnTo>
                  <a:lnTo>
                    <a:pt x="351549" y="964345"/>
                  </a:lnTo>
                  <a:lnTo>
                    <a:pt x="408810" y="901896"/>
                  </a:lnTo>
                  <a:lnTo>
                    <a:pt x="449438" y="866249"/>
                  </a:lnTo>
                  <a:lnTo>
                    <a:pt x="492901" y="834431"/>
                  </a:lnTo>
                  <a:lnTo>
                    <a:pt x="539137" y="806290"/>
                  </a:lnTo>
                  <a:lnTo>
                    <a:pt x="588779" y="781338"/>
                  </a:lnTo>
                  <a:close/>
                </a:path>
                <a:path w="975359" h="1271270">
                  <a:moveTo>
                    <a:pt x="468692" y="1063123"/>
                  </a:moveTo>
                  <a:lnTo>
                    <a:pt x="434190" y="1030695"/>
                  </a:lnTo>
                  <a:lnTo>
                    <a:pt x="389446" y="1023319"/>
                  </a:lnTo>
                  <a:lnTo>
                    <a:pt x="367349" y="1025683"/>
                  </a:lnTo>
                  <a:lnTo>
                    <a:pt x="345153" y="1029744"/>
                  </a:lnTo>
                  <a:lnTo>
                    <a:pt x="322358" y="1034661"/>
                  </a:lnTo>
                  <a:lnTo>
                    <a:pt x="298685" y="1039554"/>
                  </a:lnTo>
                  <a:lnTo>
                    <a:pt x="173363" y="1270919"/>
                  </a:lnTo>
                  <a:lnTo>
                    <a:pt x="190469" y="1270627"/>
                  </a:lnTo>
                  <a:lnTo>
                    <a:pt x="213579" y="1254662"/>
                  </a:lnTo>
                  <a:lnTo>
                    <a:pt x="275586" y="1188355"/>
                  </a:lnTo>
                  <a:lnTo>
                    <a:pt x="292293" y="1170866"/>
                  </a:lnTo>
                  <a:lnTo>
                    <a:pt x="341510" y="1127461"/>
                  </a:lnTo>
                  <a:lnTo>
                    <a:pt x="375791" y="1104754"/>
                  </a:lnTo>
                  <a:lnTo>
                    <a:pt x="412374" y="1085882"/>
                  </a:lnTo>
                  <a:lnTo>
                    <a:pt x="457952" y="1068254"/>
                  </a:lnTo>
                  <a:lnTo>
                    <a:pt x="464544" y="1065200"/>
                  </a:lnTo>
                  <a:lnTo>
                    <a:pt x="468692" y="1063123"/>
                  </a:lnTo>
                  <a:close/>
                </a:path>
                <a:path w="975359" h="1271270">
                  <a:moveTo>
                    <a:pt x="857523" y="569882"/>
                  </a:moveTo>
                  <a:lnTo>
                    <a:pt x="881549" y="524817"/>
                  </a:lnTo>
                  <a:lnTo>
                    <a:pt x="901061" y="481513"/>
                  </a:lnTo>
                  <a:lnTo>
                    <a:pt x="918408" y="437479"/>
                  </a:lnTo>
                  <a:lnTo>
                    <a:pt x="933560" y="392721"/>
                  </a:lnTo>
                  <a:lnTo>
                    <a:pt x="946490" y="347244"/>
                  </a:lnTo>
                  <a:lnTo>
                    <a:pt x="957171" y="301053"/>
                  </a:lnTo>
                  <a:lnTo>
                    <a:pt x="965574" y="254153"/>
                  </a:lnTo>
                  <a:lnTo>
                    <a:pt x="972076" y="200550"/>
                  </a:lnTo>
                  <a:lnTo>
                    <a:pt x="975127" y="146892"/>
                  </a:lnTo>
                  <a:lnTo>
                    <a:pt x="974751" y="93166"/>
                  </a:lnTo>
                  <a:lnTo>
                    <a:pt x="970971" y="39358"/>
                  </a:lnTo>
                  <a:lnTo>
                    <a:pt x="962411" y="18037"/>
                  </a:lnTo>
                  <a:lnTo>
                    <a:pt x="944801" y="4110"/>
                  </a:lnTo>
                  <a:lnTo>
                    <a:pt x="922927" y="0"/>
                  </a:lnTo>
                  <a:lnTo>
                    <a:pt x="901574" y="8126"/>
                  </a:lnTo>
                  <a:lnTo>
                    <a:pt x="886309" y="44001"/>
                  </a:lnTo>
                  <a:lnTo>
                    <a:pt x="877222" y="91521"/>
                  </a:lnTo>
                  <a:lnTo>
                    <a:pt x="870344" y="139353"/>
                  </a:lnTo>
                  <a:lnTo>
                    <a:pt x="862603" y="191614"/>
                  </a:lnTo>
                  <a:lnTo>
                    <a:pt x="851106" y="242814"/>
                  </a:lnTo>
                  <a:lnTo>
                    <a:pt x="836137" y="292943"/>
                  </a:lnTo>
                  <a:lnTo>
                    <a:pt x="817978" y="341994"/>
                  </a:lnTo>
                  <a:lnTo>
                    <a:pt x="796912" y="389959"/>
                  </a:lnTo>
                  <a:lnTo>
                    <a:pt x="774212" y="437164"/>
                  </a:lnTo>
                  <a:lnTo>
                    <a:pt x="750035" y="483634"/>
                  </a:lnTo>
                  <a:lnTo>
                    <a:pt x="588779" y="781338"/>
                  </a:lnTo>
                  <a:lnTo>
                    <a:pt x="621006" y="765718"/>
                  </a:lnTo>
                  <a:lnTo>
                    <a:pt x="685345" y="730501"/>
                  </a:lnTo>
                  <a:lnTo>
                    <a:pt x="759923" y="683490"/>
                  </a:lnTo>
                  <a:lnTo>
                    <a:pt x="797226" y="649790"/>
                  </a:lnTo>
                  <a:lnTo>
                    <a:pt x="829587" y="611730"/>
                  </a:lnTo>
                  <a:lnTo>
                    <a:pt x="857523" y="569882"/>
                  </a:lnTo>
                  <a:close/>
                </a:path>
                <a:path w="975359" h="1271270">
                  <a:moveTo>
                    <a:pt x="477600" y="1058716"/>
                  </a:moveTo>
                  <a:lnTo>
                    <a:pt x="476958" y="1055553"/>
                  </a:lnTo>
                  <a:lnTo>
                    <a:pt x="476172" y="1049314"/>
                  </a:lnTo>
                  <a:lnTo>
                    <a:pt x="468692" y="1063123"/>
                  </a:lnTo>
                  <a:lnTo>
                    <a:pt x="477600" y="1058716"/>
                  </a:lnTo>
                  <a:close/>
                </a:path>
              </a:pathLst>
            </a:custGeom>
            <a:solidFill>
              <a:srgbClr val="0F1B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5795683" y="12610304"/>
            <a:ext cx="3109595" cy="1505540"/>
          </a:xfrm>
          <a:prstGeom prst="rect">
            <a:avLst/>
          </a:prstGeom>
          <a:solidFill>
            <a:srgbClr val="B4FDE4"/>
          </a:solidFill>
          <a:ln w="27346">
            <a:solidFill>
              <a:srgbClr val="0F1B91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240665" marR="347345">
              <a:lnSpc>
                <a:spcPts val="1340"/>
              </a:lnSpc>
              <a:spcBef>
                <a:spcPts val="5"/>
              </a:spcBef>
            </a:pPr>
            <a:endParaRPr lang="en-US" sz="1400" spc="-6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40665" marR="347345">
              <a:lnSpc>
                <a:spcPts val="1340"/>
              </a:lnSpc>
              <a:spcBef>
                <a:spcPts val="5"/>
              </a:spcBef>
            </a:pP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Dalam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bahagian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ini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, </a:t>
            </a: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nyatakan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apakah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objektif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kajian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400" spc="-60" dirty="0" err="1">
                <a:solidFill>
                  <a:srgbClr val="0F1B91"/>
                </a:solidFill>
                <a:latin typeface="Trebuchet MS"/>
                <a:cs typeface="Trebuchet MS"/>
              </a:rPr>
              <a:t>anda</a:t>
            </a:r>
            <a:r>
              <a:rPr lang="en-US" sz="1400" spc="-60" dirty="0">
                <a:solidFill>
                  <a:srgbClr val="0F1B91"/>
                </a:solidFill>
                <a:latin typeface="Trebuchet MS"/>
                <a:cs typeface="Trebuchet MS"/>
              </a:rPr>
              <a:t>. </a:t>
            </a:r>
          </a:p>
          <a:p>
            <a:pPr marL="240665" marR="347345">
              <a:lnSpc>
                <a:spcPts val="1340"/>
              </a:lnSpc>
              <a:spcBef>
                <a:spcPts val="5"/>
              </a:spcBef>
            </a:pPr>
            <a:endParaRPr lang="en-US" sz="1400" spc="-6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40665" marR="347345">
              <a:lnSpc>
                <a:spcPts val="1340"/>
              </a:lnSpc>
              <a:spcBef>
                <a:spcPts val="5"/>
              </a:spcBef>
            </a:pPr>
            <a:endParaRPr lang="en-US" sz="1400" spc="-6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40665" marR="347345">
              <a:lnSpc>
                <a:spcPts val="1340"/>
              </a:lnSpc>
              <a:spcBef>
                <a:spcPts val="5"/>
              </a:spcBef>
            </a:pPr>
            <a:endParaRPr lang="en-US" sz="1400" spc="-6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40665" marR="347345">
              <a:lnSpc>
                <a:spcPts val="1340"/>
              </a:lnSpc>
              <a:spcBef>
                <a:spcPts val="5"/>
              </a:spcBef>
            </a:pPr>
            <a:endParaRPr lang="en-US" sz="1400" spc="-6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40665" marR="347345">
              <a:lnSpc>
                <a:spcPts val="1340"/>
              </a:lnSpc>
              <a:spcBef>
                <a:spcPts val="5"/>
              </a:spcBef>
            </a:pPr>
            <a:endParaRPr lang="en-US" sz="1400" spc="-6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40665" marR="347345">
              <a:lnSpc>
                <a:spcPts val="1340"/>
              </a:lnSpc>
              <a:spcBef>
                <a:spcPts val="5"/>
              </a:spcBef>
            </a:pPr>
            <a:endParaRPr lang="en-US" sz="1400" dirty="0">
              <a:latin typeface="Trebuchet MS"/>
              <a:cs typeface="Trebuchet MS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536873" y="12002835"/>
            <a:ext cx="2291807" cy="36933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2300" b="1" spc="105" dirty="0" err="1">
                <a:solidFill>
                  <a:srgbClr val="0F1B91"/>
                </a:solidFill>
                <a:latin typeface="Trebuchet MS"/>
                <a:cs typeface="Trebuchet MS"/>
              </a:rPr>
              <a:t>Objektif</a:t>
            </a:r>
            <a:r>
              <a:rPr lang="en-US" sz="2300" b="1" spc="105" dirty="0">
                <a:solidFill>
                  <a:srgbClr val="0F1B91"/>
                </a:solidFill>
                <a:latin typeface="Trebuchet MS"/>
                <a:cs typeface="Trebuchet MS"/>
              </a:rPr>
              <a:t> Kajian</a:t>
            </a:r>
            <a:endParaRPr sz="2300" dirty="0">
              <a:latin typeface="Trebuchet MS"/>
              <a:cs typeface="Trebuchet MS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84758" y="12653850"/>
            <a:ext cx="2602865" cy="1297150"/>
          </a:xfrm>
          <a:prstGeom prst="rect">
            <a:avLst/>
          </a:prstGeom>
          <a:solidFill>
            <a:srgbClr val="6BE4E7"/>
          </a:solidFill>
          <a:ln w="28071">
            <a:solidFill>
              <a:srgbClr val="0F1B9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imes New Roman"/>
              </a:rPr>
              <a:t>Nyatakan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imes New Roman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imes New Roman"/>
              </a:rPr>
              <a:t>permasalahan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imes New Roman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imes New Roman"/>
              </a:rPr>
              <a:t>dalam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imes New Roman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imes New Roman"/>
              </a:rPr>
              <a:t>penyelidikan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imes New Roman"/>
              </a:rPr>
              <a:t> </a:t>
            </a:r>
            <a:r>
              <a:rPr lang="en-US" sz="1400" spc="-95" dirty="0" err="1">
                <a:solidFill>
                  <a:srgbClr val="0F1B91"/>
                </a:solidFill>
                <a:latin typeface="Trebuchet MS"/>
                <a:cs typeface="Times New Roman"/>
              </a:rPr>
              <a:t>anda</a:t>
            </a:r>
            <a:r>
              <a:rPr lang="en-US" sz="1400" spc="-95" dirty="0">
                <a:solidFill>
                  <a:srgbClr val="0F1B91"/>
                </a:solidFill>
                <a:latin typeface="Trebuchet MS"/>
                <a:cs typeface="Times New Roman"/>
              </a:rPr>
              <a:t>. 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400" spc="-95" dirty="0">
              <a:solidFill>
                <a:srgbClr val="0F1B91"/>
              </a:solidFill>
              <a:latin typeface="Trebuchet MS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400" spc="-95" dirty="0">
              <a:solidFill>
                <a:srgbClr val="0F1B91"/>
              </a:solidFill>
              <a:latin typeface="Trebuchet MS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400" spc="-95" dirty="0">
              <a:solidFill>
                <a:srgbClr val="0F1B91"/>
              </a:solidFill>
              <a:latin typeface="Trebuchet MS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709451" y="16231871"/>
            <a:ext cx="3610610" cy="1774204"/>
          </a:xfrm>
          <a:prstGeom prst="rect">
            <a:avLst/>
          </a:prstGeom>
          <a:solidFill>
            <a:srgbClr val="6BE4E7"/>
          </a:solidFill>
          <a:ln w="28074">
            <a:solidFill>
              <a:srgbClr val="0F1B9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238760" marR="213360">
              <a:lnSpc>
                <a:spcPts val="1340"/>
              </a:lnSpc>
              <a:spcBef>
                <a:spcPts val="5"/>
              </a:spcBef>
            </a:pP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Kemukakan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dua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hingga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tiga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penemuan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penting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.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Penemuan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ini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menjadi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item yang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diambil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tindakan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membawa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kepada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pelaksanaan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,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penciptaan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dasar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atau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kajian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lanjut</a:t>
            </a:r>
            <a:r>
              <a:rPr lang="en-MY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.</a:t>
            </a:r>
          </a:p>
          <a:p>
            <a:pPr marL="238760" marR="213360">
              <a:lnSpc>
                <a:spcPts val="1340"/>
              </a:lnSpc>
              <a:spcBef>
                <a:spcPts val="5"/>
              </a:spcBef>
            </a:pPr>
            <a:endParaRPr lang="en-US" sz="1250" spc="-10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38760" marR="213360">
              <a:lnSpc>
                <a:spcPts val="1340"/>
              </a:lnSpc>
              <a:spcBef>
                <a:spcPts val="5"/>
              </a:spcBef>
            </a:pP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Anda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juga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nyatakan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cadangan-cadangan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meningkatkan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lagi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dapatan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penyelidikan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100" dirty="0" err="1">
                <a:solidFill>
                  <a:srgbClr val="0F1B91"/>
                </a:solidFill>
                <a:latin typeface="Trebuchet MS"/>
                <a:cs typeface="Trebuchet MS"/>
              </a:rPr>
              <a:t>anda</a:t>
            </a:r>
            <a:r>
              <a:rPr lang="en-US" sz="1250" spc="-100" dirty="0">
                <a:solidFill>
                  <a:srgbClr val="0F1B91"/>
                </a:solidFill>
                <a:latin typeface="Trebuchet MS"/>
                <a:cs typeface="Trebuchet MS"/>
              </a:rPr>
              <a:t>. </a:t>
            </a:r>
          </a:p>
          <a:p>
            <a:pPr marL="238760" marR="213360">
              <a:lnSpc>
                <a:spcPts val="1340"/>
              </a:lnSpc>
              <a:spcBef>
                <a:spcPts val="5"/>
              </a:spcBef>
            </a:pPr>
            <a:endParaRPr lang="en-MY" sz="1250" spc="-100" dirty="0">
              <a:solidFill>
                <a:srgbClr val="0F1B91"/>
              </a:solidFill>
              <a:latin typeface="Trebuchet MS"/>
              <a:cs typeface="Trebuchet MS"/>
            </a:endParaRPr>
          </a:p>
          <a:p>
            <a:pPr marL="238760" marR="213360">
              <a:lnSpc>
                <a:spcPts val="1340"/>
              </a:lnSpc>
              <a:spcBef>
                <a:spcPts val="5"/>
              </a:spcBef>
            </a:pPr>
            <a:endParaRPr sz="1250" dirty="0">
              <a:latin typeface="Trebuchet MS"/>
              <a:cs typeface="Trebuchet MS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522809" y="15462250"/>
            <a:ext cx="4050665" cy="73994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130"/>
              </a:spcBef>
            </a:pPr>
            <a:r>
              <a:rPr lang="en-US" sz="2350" b="1" spc="-60" dirty="0">
                <a:solidFill>
                  <a:srgbClr val="0F1B91"/>
                </a:solidFill>
                <a:latin typeface="Trebuchet MS"/>
                <a:cs typeface="Trebuchet MS"/>
              </a:rPr>
              <a:t>Kesimpulan / </a:t>
            </a:r>
            <a:r>
              <a:rPr lang="en-US" sz="2350" b="1" spc="-60" dirty="0" err="1">
                <a:solidFill>
                  <a:srgbClr val="0F1B91"/>
                </a:solidFill>
                <a:latin typeface="Trebuchet MS"/>
                <a:cs typeface="Trebuchet MS"/>
              </a:rPr>
              <a:t>Cadangan</a:t>
            </a:r>
            <a:r>
              <a:rPr lang="en-US" sz="2350" b="1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2350" b="1" spc="-60" dirty="0" err="1">
                <a:solidFill>
                  <a:srgbClr val="0F1B91"/>
                </a:solidFill>
                <a:latin typeface="Trebuchet MS"/>
                <a:cs typeface="Trebuchet MS"/>
              </a:rPr>
              <a:t>Penambahbaikan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899578" y="16090974"/>
            <a:ext cx="1987372" cy="985526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265"/>
              </a:spcBef>
            </a:pPr>
            <a:r>
              <a:rPr lang="en-US" sz="1350" b="1" spc="-5" dirty="0">
                <a:solidFill>
                  <a:srgbClr val="0F1B91"/>
                </a:solidFill>
                <a:latin typeface="Trebuchet MS"/>
                <a:cs typeface="Trebuchet MS"/>
              </a:rPr>
              <a:t>LITERATUR BERKAITAN</a:t>
            </a:r>
            <a:endParaRPr sz="1350" dirty="0">
              <a:latin typeface="Trebuchet MS"/>
              <a:cs typeface="Trebuchet MS"/>
            </a:endParaRPr>
          </a:p>
          <a:p>
            <a:pPr marL="12700" marR="24765" algn="just">
              <a:lnSpc>
                <a:spcPts val="1410"/>
              </a:lnSpc>
              <a:spcBef>
                <a:spcPts val="235"/>
              </a:spcBef>
            </a:pP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Rujukan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mengambil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banyak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ruangan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poster,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jadi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sebutkan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hanya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rujukan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utama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digunakan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dalam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200" spc="-70" dirty="0" err="1">
                <a:solidFill>
                  <a:srgbClr val="0F1B91"/>
                </a:solidFill>
                <a:latin typeface="Trebuchet MS"/>
                <a:cs typeface="Trebuchet MS"/>
              </a:rPr>
              <a:t>kajian</a:t>
            </a:r>
            <a:r>
              <a:rPr lang="en-MY" sz="1200" spc="-70" dirty="0">
                <a:solidFill>
                  <a:srgbClr val="0F1B91"/>
                </a:solidFill>
                <a:latin typeface="Trebuchet MS"/>
                <a:cs typeface="Trebuchet MS"/>
              </a:rPr>
              <a:t>.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942492" y="8553687"/>
            <a:ext cx="3289300" cy="2374368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40665" marR="249554">
              <a:lnSpc>
                <a:spcPts val="1340"/>
              </a:lnSpc>
              <a:spcBef>
                <a:spcPts val="5"/>
              </a:spcBef>
            </a:pP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Keputusan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menunjukkan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hasil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penyelidikan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dan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harus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menjawab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soalan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atau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hipotesis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dinyatakan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dalam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pengenalan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.</a:t>
            </a:r>
          </a:p>
          <a:p>
            <a:pPr marL="240665" marR="249554">
              <a:lnSpc>
                <a:spcPts val="1340"/>
              </a:lnSpc>
              <a:spcBef>
                <a:spcPts val="5"/>
              </a:spcBef>
            </a:pP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Nyatakan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perkara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anda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dapati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daripada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kajian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anda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.</a:t>
            </a:r>
          </a:p>
          <a:p>
            <a:pPr marL="240665" marR="249554">
              <a:lnSpc>
                <a:spcPts val="1340"/>
              </a:lnSpc>
              <a:spcBef>
                <a:spcPts val="5"/>
              </a:spcBef>
            </a:pP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Dalam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kertas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penyelidikan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biasa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,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bahagian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analisis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adalah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salah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satu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bahagian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terpanjang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kerana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ia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membina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maklumat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yang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menyokong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objektif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.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Dengan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poster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penyelidikan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,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anda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boleh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mengurangkan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analisis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kepada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bahagian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yang paling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penting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.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Sertakan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graf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utama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,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jadual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,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grafik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dan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imej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lain yang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menyokong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kajian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dan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menunjukkan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US" sz="1250" spc="-60" dirty="0" err="1">
                <a:solidFill>
                  <a:srgbClr val="0F1B91"/>
                </a:solidFill>
                <a:latin typeface="Trebuchet MS"/>
                <a:cs typeface="Trebuchet MS"/>
              </a:rPr>
              <a:t>analisis</a:t>
            </a:r>
            <a:r>
              <a:rPr lang="en-US" sz="1250" spc="-60" dirty="0">
                <a:solidFill>
                  <a:srgbClr val="0F1B91"/>
                </a:solidFill>
                <a:latin typeface="Trebuchet MS"/>
                <a:cs typeface="Trebuchet MS"/>
              </a:rPr>
              <a:t> visual data.</a:t>
            </a:r>
            <a:endParaRPr lang="en-US" sz="1250" dirty="0">
              <a:latin typeface="Trebuchet MS"/>
              <a:cs typeface="Trebuchet MS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295003" y="7736071"/>
            <a:ext cx="3492231" cy="3783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350" b="1" spc="-25" dirty="0" err="1">
                <a:solidFill>
                  <a:srgbClr val="0F1B91"/>
                </a:solidFill>
                <a:latin typeface="Trebuchet MS"/>
                <a:cs typeface="Trebuchet MS"/>
              </a:rPr>
              <a:t>Dapatan</a:t>
            </a:r>
            <a:r>
              <a:rPr lang="en-US" sz="2350" b="1" spc="-25" dirty="0">
                <a:solidFill>
                  <a:srgbClr val="0F1B91"/>
                </a:solidFill>
                <a:latin typeface="Trebuchet MS"/>
                <a:cs typeface="Trebuchet MS"/>
              </a:rPr>
              <a:t> / </a:t>
            </a:r>
            <a:r>
              <a:rPr lang="en-US" sz="2350" b="1" spc="-25" dirty="0" err="1">
                <a:solidFill>
                  <a:srgbClr val="0F1B91"/>
                </a:solidFill>
                <a:latin typeface="Trebuchet MS"/>
                <a:cs typeface="Trebuchet MS"/>
              </a:rPr>
              <a:t>Analisis</a:t>
            </a:r>
            <a:r>
              <a:rPr lang="en-US" sz="2350" b="1" spc="-25" dirty="0">
                <a:solidFill>
                  <a:srgbClr val="0F1B91"/>
                </a:solidFill>
                <a:latin typeface="Trebuchet MS"/>
                <a:cs typeface="Trebuchet MS"/>
              </a:rPr>
              <a:t> Kajian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657805" y="14490842"/>
            <a:ext cx="2048510" cy="30008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340"/>
              </a:spcBef>
            </a:pP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Gunakan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graf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untuk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menunjukkan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visualisasi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analisis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 data 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anda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. (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Jika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 </a:t>
            </a:r>
            <a:r>
              <a:rPr lang="en-MY" sz="1000" spc="-65" dirty="0" err="1">
                <a:solidFill>
                  <a:srgbClr val="0F1B91"/>
                </a:solidFill>
                <a:latin typeface="Trebuchet MS"/>
                <a:cs typeface="Trebuchet MS"/>
              </a:rPr>
              <a:t>ada</a:t>
            </a:r>
            <a:r>
              <a:rPr lang="en-MY" sz="1000" spc="-65" dirty="0">
                <a:solidFill>
                  <a:srgbClr val="0F1B91"/>
                </a:solidFill>
                <a:latin typeface="Trebuchet MS"/>
                <a:cs typeface="Trebuchet MS"/>
              </a:rPr>
              <a:t>)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188" name="object 68">
            <a:extLst>
              <a:ext uri="{FF2B5EF4-FFF2-40B4-BE49-F238E27FC236}">
                <a16:creationId xmlns:a16="http://schemas.microsoft.com/office/drawing/2014/main" id="{AF311739-546D-4FAF-9B82-3C24E13E1CD7}"/>
              </a:ext>
            </a:extLst>
          </p:cNvPr>
          <p:cNvSpPr txBox="1"/>
          <p:nvPr/>
        </p:nvSpPr>
        <p:spPr>
          <a:xfrm>
            <a:off x="6514756" y="5401129"/>
            <a:ext cx="1609610" cy="1298121"/>
          </a:xfrm>
          <a:prstGeom prst="rect">
            <a:avLst/>
          </a:prstGeom>
          <a:solidFill>
            <a:srgbClr val="B4FDE4"/>
          </a:solidFill>
          <a:ln w="28067">
            <a:solidFill>
              <a:srgbClr val="0F1B9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189" name="object 68">
            <a:extLst>
              <a:ext uri="{FF2B5EF4-FFF2-40B4-BE49-F238E27FC236}">
                <a16:creationId xmlns:a16="http://schemas.microsoft.com/office/drawing/2014/main" id="{8E3E2CC6-E576-452B-A06E-99EDACF0431F}"/>
              </a:ext>
            </a:extLst>
          </p:cNvPr>
          <p:cNvSpPr txBox="1"/>
          <p:nvPr/>
        </p:nvSpPr>
        <p:spPr>
          <a:xfrm>
            <a:off x="10849155" y="5401129"/>
            <a:ext cx="1609610" cy="1298121"/>
          </a:xfrm>
          <a:prstGeom prst="rect">
            <a:avLst/>
          </a:prstGeom>
          <a:solidFill>
            <a:srgbClr val="B4FDE4"/>
          </a:solidFill>
          <a:ln w="28067">
            <a:solidFill>
              <a:srgbClr val="0F1B91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</p:txBody>
      </p:sp>
      <p:sp>
        <p:nvSpPr>
          <p:cNvPr id="190" name="object 3">
            <a:extLst>
              <a:ext uri="{FF2B5EF4-FFF2-40B4-BE49-F238E27FC236}">
                <a16:creationId xmlns:a16="http://schemas.microsoft.com/office/drawing/2014/main" id="{64A1CAA2-1437-4074-9418-78FB58354157}"/>
              </a:ext>
            </a:extLst>
          </p:cNvPr>
          <p:cNvSpPr txBox="1"/>
          <p:nvPr/>
        </p:nvSpPr>
        <p:spPr>
          <a:xfrm>
            <a:off x="1955013" y="6786580"/>
            <a:ext cx="2763037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b="1" spc="-15" dirty="0">
                <a:solidFill>
                  <a:srgbClr val="0F1B91"/>
                </a:solidFill>
                <a:latin typeface="Trebuchet MS"/>
                <a:cs typeface="Trebuchet MS"/>
              </a:rPr>
              <a:t>Nama &amp; Nama </a:t>
            </a:r>
            <a:r>
              <a:rPr lang="en-US" b="1" spc="-15" dirty="0" err="1">
                <a:solidFill>
                  <a:srgbClr val="0F1B91"/>
                </a:solidFill>
                <a:latin typeface="Trebuchet MS"/>
                <a:cs typeface="Trebuchet MS"/>
              </a:rPr>
              <a:t>Institusi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191" name="object 3">
            <a:extLst>
              <a:ext uri="{FF2B5EF4-FFF2-40B4-BE49-F238E27FC236}">
                <a16:creationId xmlns:a16="http://schemas.microsoft.com/office/drawing/2014/main" id="{771611AA-796E-4D1A-8CAC-132DBDC2D776}"/>
              </a:ext>
            </a:extLst>
          </p:cNvPr>
          <p:cNvSpPr txBox="1"/>
          <p:nvPr/>
        </p:nvSpPr>
        <p:spPr>
          <a:xfrm>
            <a:off x="6222213" y="6786580"/>
            <a:ext cx="2763037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b="1" spc="-15" dirty="0">
                <a:solidFill>
                  <a:srgbClr val="0F1B91"/>
                </a:solidFill>
                <a:latin typeface="Trebuchet MS"/>
                <a:cs typeface="Trebuchet MS"/>
              </a:rPr>
              <a:t>Nama &amp; Nama </a:t>
            </a:r>
            <a:r>
              <a:rPr lang="en-US" b="1" spc="-15" dirty="0" err="1">
                <a:solidFill>
                  <a:srgbClr val="0F1B91"/>
                </a:solidFill>
                <a:latin typeface="Trebuchet MS"/>
                <a:cs typeface="Trebuchet MS"/>
              </a:rPr>
              <a:t>Institusi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192" name="object 3">
            <a:extLst>
              <a:ext uri="{FF2B5EF4-FFF2-40B4-BE49-F238E27FC236}">
                <a16:creationId xmlns:a16="http://schemas.microsoft.com/office/drawing/2014/main" id="{F02752FE-9DCF-4C9D-82A2-1DA0ED514125}"/>
              </a:ext>
            </a:extLst>
          </p:cNvPr>
          <p:cNvSpPr txBox="1"/>
          <p:nvPr/>
        </p:nvSpPr>
        <p:spPr>
          <a:xfrm>
            <a:off x="10641813" y="6786580"/>
            <a:ext cx="2763037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b="1" spc="-15" dirty="0">
                <a:solidFill>
                  <a:srgbClr val="0F1B91"/>
                </a:solidFill>
                <a:latin typeface="Trebuchet MS"/>
                <a:cs typeface="Trebuchet MS"/>
              </a:rPr>
              <a:t>Nama &amp; Nama </a:t>
            </a:r>
            <a:r>
              <a:rPr lang="en-US" b="1" spc="-15" dirty="0" err="1">
                <a:solidFill>
                  <a:srgbClr val="0F1B91"/>
                </a:solidFill>
                <a:latin typeface="Trebuchet MS"/>
                <a:cs typeface="Trebuchet MS"/>
              </a:rPr>
              <a:t>Institusi</a:t>
            </a:r>
            <a:endParaRPr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306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Office Theme</vt:lpstr>
      <vt:lpstr>TAJUK KERTAS KAJIAN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and Blue Playful and Illustrative Portrait University Research Poster</dc:title>
  <dc:creator>kiddoFans</dc:creator>
  <cp:keywords>DAE8560Ap1c,BAEqXdxuZyc</cp:keywords>
  <cp:lastModifiedBy>Nor Shahima</cp:lastModifiedBy>
  <cp:revision>9</cp:revision>
  <dcterms:created xsi:type="dcterms:W3CDTF">2022-04-04T07:32:53Z</dcterms:created>
  <dcterms:modified xsi:type="dcterms:W3CDTF">2022-04-16T14:47:34Z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2022-04-04T00:00:00Z</vt:filetime>
  </property>
  <property fmtid="{D5CDD505-2E9C-101B-9397-08002B2CF9AE}" pid="3" name="Creator">
    <vt:lpwstr>Canva</vt:lpwstr>
  </property>
  <property fmtid="{D5CDD505-2E9C-101B-9397-08002B2CF9AE}" pid="4" name="LastSaved">
    <vt:filetime>2022-04-04T00:00:00Z</vt:filetime>
  </property>
</Properties>
</file>